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2.tif" ContentType="image/tif"/>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48" r:id="rId2"/>
  </p:sldMasterIdLst>
  <p:notesMasterIdLst>
    <p:notesMasterId r:id="rId35"/>
  </p:notesMasterIdLst>
  <p:sldIdLst>
    <p:sldId id="256" r:id="rId3"/>
    <p:sldId id="313" r:id="rId4"/>
    <p:sldId id="316" r:id="rId5"/>
    <p:sldId id="317" r:id="rId6"/>
    <p:sldId id="318" r:id="rId7"/>
    <p:sldId id="319" r:id="rId8"/>
    <p:sldId id="320" r:id="rId9"/>
    <p:sldId id="315" r:id="rId10"/>
    <p:sldId id="310" r:id="rId11"/>
    <p:sldId id="273" r:id="rId12"/>
    <p:sldId id="298" r:id="rId13"/>
    <p:sldId id="258" r:id="rId14"/>
    <p:sldId id="299" r:id="rId15"/>
    <p:sldId id="301" r:id="rId16"/>
    <p:sldId id="300" r:id="rId17"/>
    <p:sldId id="302" r:id="rId18"/>
    <p:sldId id="312" r:id="rId19"/>
    <p:sldId id="264" r:id="rId20"/>
    <p:sldId id="263" r:id="rId21"/>
    <p:sldId id="306" r:id="rId22"/>
    <p:sldId id="269" r:id="rId23"/>
    <p:sldId id="279" r:id="rId24"/>
    <p:sldId id="280" r:id="rId25"/>
    <p:sldId id="307" r:id="rId26"/>
    <p:sldId id="308" r:id="rId27"/>
    <p:sldId id="309" r:id="rId28"/>
    <p:sldId id="278" r:id="rId29"/>
    <p:sldId id="285" r:id="rId30"/>
    <p:sldId id="287" r:id="rId31"/>
    <p:sldId id="275" r:id="rId32"/>
    <p:sldId id="290" r:id="rId33"/>
    <p:sldId id="31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6A7A0-C80A-B17D-D153-BF72FDBB5AA9}" v="273" dt="2021-01-24T01:26:56.509"/>
    <p1510:client id="{1A2A77C9-EB2F-069E-FB34-5C8FCC771A00}" v="10" dt="2020-01-23T19:23:46.479"/>
    <p1510:client id="{42BB07AC-7E5F-C33E-5003-15E6EC0AF49D}" v="163" dt="2022-01-30T05:23:30.915"/>
    <p1510:client id="{4E5BED3B-185F-6192-9386-15D6BD865EFF}" v="53" dt="2022-02-01T06:42:23.488"/>
    <p1510:client id="{519D8C0D-F2A8-40D7-97A3-29E3E54CA339}" v="644" dt="2020-01-22T08:34:02.122"/>
    <p1510:client id="{57B8D45B-7239-814F-E441-A48877BC6C22}" v="64" dt="2020-01-28T06:59:25.959"/>
    <p1510:client id="{596A0192-6A37-457E-AB71-49D80AE22BD6}" v="12" dt="2021-01-23T20:39:18.772"/>
    <p1510:client id="{5E41DBAD-8383-D165-1E48-CD5D5793126A}" v="24" dt="2021-01-24T20:49:11.514"/>
    <p1510:client id="{7490E260-54D5-3FA3-D93C-BA1312B45CBF}" v="194" dt="2022-01-30T00:46:34.932"/>
    <p1510:client id="{86C67EB5-CE2D-25BB-1424-BEB197D58061}" v="121" dt="2022-01-29T06:04:41.095"/>
    <p1510:client id="{D0EE2CDA-A4F4-C0C2-7B2A-93EBEBE81030}" v="1183" dt="2023-01-28T23:35:53.507"/>
    <p1510:client id="{D82EA217-3C37-2DF1-DF88-FC6AED794160}" v="56" dt="2023-01-30T23:50:39.308"/>
    <p1510:client id="{FB608D6E-781C-3C5A-B2AA-68CC6578CDA3}" v="348" dt="2023-01-28T19:15:18.8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35" autoAdjust="0"/>
  </p:normalViewPr>
  <p:slideViewPr>
    <p:cSldViewPr snapToGrid="0" snapToObjects="1">
      <p:cViewPr varScale="1">
        <p:scale>
          <a:sx n="85" d="100"/>
          <a:sy n="85" d="100"/>
        </p:scale>
        <p:origin x="155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E Morey" userId="S::remorey@ucsd.edu::52839c65-1b21-4b0d-9e9b-b7145e3e80c1" providerId="AD" clId="Web-{4E5BED3B-185F-6192-9386-15D6BD865EFF}"/>
    <pc:docChg chg="modSld">
      <pc:chgData name="Robert E Morey" userId="S::remorey@ucsd.edu::52839c65-1b21-4b0d-9e9b-b7145e3e80c1" providerId="AD" clId="Web-{4E5BED3B-185F-6192-9386-15D6BD865EFF}" dt="2022-02-01T06:42:22.941" v="30" actId="20577"/>
      <pc:docMkLst>
        <pc:docMk/>
      </pc:docMkLst>
      <pc:sldChg chg="addSp modSp">
        <pc:chgData name="Robert E Morey" userId="S::remorey@ucsd.edu::52839c65-1b21-4b0d-9e9b-b7145e3e80c1" providerId="AD" clId="Web-{4E5BED3B-185F-6192-9386-15D6BD865EFF}" dt="2022-02-01T06:22:20.887" v="28" actId="1076"/>
        <pc:sldMkLst>
          <pc:docMk/>
          <pc:sldMk cId="414334130" sldId="258"/>
        </pc:sldMkLst>
        <pc:spChg chg="add mod">
          <ac:chgData name="Robert E Morey" userId="S::remorey@ucsd.edu::52839c65-1b21-4b0d-9e9b-b7145e3e80c1" providerId="AD" clId="Web-{4E5BED3B-185F-6192-9386-15D6BD865EFF}" dt="2022-02-01T06:22:20.887" v="28" actId="1076"/>
          <ac:spMkLst>
            <pc:docMk/>
            <pc:sldMk cId="414334130" sldId="258"/>
            <ac:spMk id="16" creationId="{B998A698-06B5-4BFA-8993-2ECEC4737873}"/>
          </ac:spMkLst>
        </pc:spChg>
        <pc:spChg chg="mod">
          <ac:chgData name="Robert E Morey" userId="S::remorey@ucsd.edu::52839c65-1b21-4b0d-9e9b-b7145e3e80c1" providerId="AD" clId="Web-{4E5BED3B-185F-6192-9386-15D6BD865EFF}" dt="2022-02-01T06:20:32.161" v="1" actId="1076"/>
          <ac:spMkLst>
            <pc:docMk/>
            <pc:sldMk cId="414334130" sldId="258"/>
            <ac:spMk id="18" creationId="{C4FD2EFC-7E49-4C47-89FC-94917DF41657}"/>
          </ac:spMkLst>
        </pc:spChg>
      </pc:sldChg>
      <pc:sldChg chg="modSp">
        <pc:chgData name="Robert E Morey" userId="S::remorey@ucsd.edu::52839c65-1b21-4b0d-9e9b-b7145e3e80c1" providerId="AD" clId="Web-{4E5BED3B-185F-6192-9386-15D6BD865EFF}" dt="2022-02-01T06:42:22.941" v="30" actId="20577"/>
        <pc:sldMkLst>
          <pc:docMk/>
          <pc:sldMk cId="2080977516" sldId="302"/>
        </pc:sldMkLst>
        <pc:spChg chg="mod">
          <ac:chgData name="Robert E Morey" userId="S::remorey@ucsd.edu::52839c65-1b21-4b0d-9e9b-b7145e3e80c1" providerId="AD" clId="Web-{4E5BED3B-185F-6192-9386-15D6BD865EFF}" dt="2022-02-01T06:42:22.941" v="30" actId="20577"/>
          <ac:spMkLst>
            <pc:docMk/>
            <pc:sldMk cId="2080977516" sldId="302"/>
            <ac:spMk id="448" creationId="{00000000-0000-0000-0000-000000000000}"/>
          </ac:spMkLst>
        </pc:spChg>
      </pc:sldChg>
    </pc:docChg>
  </pc:docChgLst>
  <pc:docChgLst>
    <pc:chgData name="Robert E Morey" userId="S::remorey@ucsd.edu::52839c65-1b21-4b0d-9e9b-b7145e3e80c1" providerId="AD" clId="Web-{FB608D6E-781C-3C5A-B2AA-68CC6578CDA3}"/>
    <pc:docChg chg="addSld modSld sldOrd">
      <pc:chgData name="Robert E Morey" userId="S::remorey@ucsd.edu::52839c65-1b21-4b0d-9e9b-b7145e3e80c1" providerId="AD" clId="Web-{FB608D6E-781C-3C5A-B2AA-68CC6578CDA3}" dt="2023-01-28T19:15:18.872" v="200"/>
      <pc:docMkLst>
        <pc:docMk/>
      </pc:docMkLst>
      <pc:sldChg chg="modSp">
        <pc:chgData name="Robert E Morey" userId="S::remorey@ucsd.edu::52839c65-1b21-4b0d-9e9b-b7145e3e80c1" providerId="AD" clId="Web-{FB608D6E-781C-3C5A-B2AA-68CC6578CDA3}" dt="2023-01-27T19:25:37.841" v="9" actId="20577"/>
        <pc:sldMkLst>
          <pc:docMk/>
          <pc:sldMk cId="372049189" sldId="256"/>
        </pc:sldMkLst>
        <pc:spChg chg="mod">
          <ac:chgData name="Robert E Morey" userId="S::remorey@ucsd.edu::52839c65-1b21-4b0d-9e9b-b7145e3e80c1" providerId="AD" clId="Web-{FB608D6E-781C-3C5A-B2AA-68CC6578CDA3}" dt="2023-01-27T19:25:37.841" v="9" actId="20577"/>
          <ac:spMkLst>
            <pc:docMk/>
            <pc:sldMk cId="372049189" sldId="256"/>
            <ac:spMk id="3" creationId="{00000000-0000-0000-0000-000000000000}"/>
          </ac:spMkLst>
        </pc:spChg>
      </pc:sldChg>
      <pc:sldChg chg="modSp">
        <pc:chgData name="Robert E Morey" userId="S::remorey@ucsd.edu::52839c65-1b21-4b0d-9e9b-b7145e3e80c1" providerId="AD" clId="Web-{FB608D6E-781C-3C5A-B2AA-68CC6578CDA3}" dt="2023-01-28T00:12:53.045" v="193" actId="1076"/>
        <pc:sldMkLst>
          <pc:docMk/>
          <pc:sldMk cId="1691891115" sldId="305"/>
        </pc:sldMkLst>
        <pc:picChg chg="mod">
          <ac:chgData name="Robert E Morey" userId="S::remorey@ucsd.edu::52839c65-1b21-4b0d-9e9b-b7145e3e80c1" providerId="AD" clId="Web-{FB608D6E-781C-3C5A-B2AA-68CC6578CDA3}" dt="2023-01-28T00:12:53.045" v="193" actId="1076"/>
          <ac:picMkLst>
            <pc:docMk/>
            <pc:sldMk cId="1691891115" sldId="305"/>
            <ac:picMk id="4" creationId="{00000000-0000-0000-0000-000000000000}"/>
          </ac:picMkLst>
        </pc:picChg>
      </pc:sldChg>
      <pc:sldChg chg="addSp modSp">
        <pc:chgData name="Robert E Morey" userId="S::remorey@ucsd.edu::52839c65-1b21-4b0d-9e9b-b7145e3e80c1" providerId="AD" clId="Web-{FB608D6E-781C-3C5A-B2AA-68CC6578CDA3}" dt="2023-01-28T00:12:07.511" v="192" actId="20577"/>
        <pc:sldMkLst>
          <pc:docMk/>
          <pc:sldMk cId="3775393006" sldId="310"/>
        </pc:sldMkLst>
        <pc:spChg chg="add mod">
          <ac:chgData name="Robert E Morey" userId="S::remorey@ucsd.edu::52839c65-1b21-4b0d-9e9b-b7145e3e80c1" providerId="AD" clId="Web-{FB608D6E-781C-3C5A-B2AA-68CC6578CDA3}" dt="2023-01-27T23:17:00.424" v="14"/>
          <ac:spMkLst>
            <pc:docMk/>
            <pc:sldMk cId="3775393006" sldId="310"/>
            <ac:spMk id="2" creationId="{31FBE4B5-A844-C91E-590C-B757A6DDDAB8}"/>
          </ac:spMkLst>
        </pc:spChg>
        <pc:spChg chg="add mod">
          <ac:chgData name="Robert E Morey" userId="S::remorey@ucsd.edu::52839c65-1b21-4b0d-9e9b-b7145e3e80c1" providerId="AD" clId="Web-{FB608D6E-781C-3C5A-B2AA-68CC6578CDA3}" dt="2023-01-27T23:17:46.644" v="26" actId="14100"/>
          <ac:spMkLst>
            <pc:docMk/>
            <pc:sldMk cId="3775393006" sldId="310"/>
            <ac:spMk id="3" creationId="{40C94E0F-FFDB-1559-E39E-BFAE6293676D}"/>
          </ac:spMkLst>
        </pc:spChg>
        <pc:spChg chg="add mod">
          <ac:chgData name="Robert E Morey" userId="S::remorey@ucsd.edu::52839c65-1b21-4b0d-9e9b-b7145e3e80c1" providerId="AD" clId="Web-{FB608D6E-781C-3C5A-B2AA-68CC6578CDA3}" dt="2023-01-28T00:12:07.511" v="192" actId="20577"/>
          <ac:spMkLst>
            <pc:docMk/>
            <pc:sldMk cId="3775393006" sldId="310"/>
            <ac:spMk id="5" creationId="{722D33AF-F31D-1FE4-3D8B-71B8D153EBF6}"/>
          </ac:spMkLst>
        </pc:spChg>
        <pc:grpChg chg="add mod">
          <ac:chgData name="Robert E Morey" userId="S::remorey@ucsd.edu::52839c65-1b21-4b0d-9e9b-b7145e3e80c1" providerId="AD" clId="Web-{FB608D6E-781C-3C5A-B2AA-68CC6578CDA3}" dt="2023-01-27T23:18:53.037" v="34" actId="1076"/>
          <ac:grpSpMkLst>
            <pc:docMk/>
            <pc:sldMk cId="3775393006" sldId="310"/>
            <ac:grpSpMk id="6" creationId="{AAC50ED7-8FBC-F485-36CF-30963CED895E}"/>
          </ac:grpSpMkLst>
        </pc:grpChg>
        <pc:picChg chg="mod">
          <ac:chgData name="Robert E Morey" userId="S::remorey@ucsd.edu::52839c65-1b21-4b0d-9e9b-b7145e3e80c1" providerId="AD" clId="Web-{FB608D6E-781C-3C5A-B2AA-68CC6578CDA3}" dt="2023-01-27T23:17:27.424" v="22" actId="1076"/>
          <ac:picMkLst>
            <pc:docMk/>
            <pc:sldMk cId="3775393006" sldId="310"/>
            <ac:picMk id="4" creationId="{37E9EFAE-F557-4D10-A1ED-A7FD120B5F8A}"/>
          </ac:picMkLst>
        </pc:picChg>
      </pc:sldChg>
      <pc:sldChg chg="modSp">
        <pc:chgData name="Robert E Morey" userId="S::remorey@ucsd.edu::52839c65-1b21-4b0d-9e9b-b7145e3e80c1" providerId="AD" clId="Web-{FB608D6E-781C-3C5A-B2AA-68CC6578CDA3}" dt="2023-01-28T00:13:34.891" v="197" actId="20577"/>
        <pc:sldMkLst>
          <pc:docMk/>
          <pc:sldMk cId="693201919" sldId="313"/>
        </pc:sldMkLst>
        <pc:spChg chg="mod">
          <ac:chgData name="Robert E Morey" userId="S::remorey@ucsd.edu::52839c65-1b21-4b0d-9e9b-b7145e3e80c1" providerId="AD" clId="Web-{FB608D6E-781C-3C5A-B2AA-68CC6578CDA3}" dt="2023-01-28T00:13:29.625" v="195" actId="20577"/>
          <ac:spMkLst>
            <pc:docMk/>
            <pc:sldMk cId="693201919" sldId="313"/>
            <ac:spMk id="2" creationId="{6DB516FB-B4F6-40CE-8F62-5279562B464F}"/>
          </ac:spMkLst>
        </pc:spChg>
        <pc:spChg chg="mod">
          <ac:chgData name="Robert E Morey" userId="S::remorey@ucsd.edu::52839c65-1b21-4b0d-9e9b-b7145e3e80c1" providerId="AD" clId="Web-{FB608D6E-781C-3C5A-B2AA-68CC6578CDA3}" dt="2023-01-28T00:13:34.891" v="197" actId="20577"/>
          <ac:spMkLst>
            <pc:docMk/>
            <pc:sldMk cId="693201919" sldId="313"/>
            <ac:spMk id="3" creationId="{4054B3CF-44D9-4D10-9AFF-430F3D174BBE}"/>
          </ac:spMkLst>
        </pc:spChg>
      </pc:sldChg>
      <pc:sldChg chg="new">
        <pc:chgData name="Robert E Morey" userId="S::remorey@ucsd.edu::52839c65-1b21-4b0d-9e9b-b7145e3e80c1" providerId="AD" clId="Web-{FB608D6E-781C-3C5A-B2AA-68CC6578CDA3}" dt="2023-01-28T19:14:53.964" v="198"/>
        <pc:sldMkLst>
          <pc:docMk/>
          <pc:sldMk cId="2413034782" sldId="314"/>
        </pc:sldMkLst>
      </pc:sldChg>
      <pc:sldChg chg="add ord replId">
        <pc:chgData name="Robert E Morey" userId="S::remorey@ucsd.edu::52839c65-1b21-4b0d-9e9b-b7145e3e80c1" providerId="AD" clId="Web-{FB608D6E-781C-3C5A-B2AA-68CC6578CDA3}" dt="2023-01-28T19:15:18.872" v="200"/>
        <pc:sldMkLst>
          <pc:docMk/>
          <pc:sldMk cId="343053278" sldId="315"/>
        </pc:sldMkLst>
      </pc:sldChg>
    </pc:docChg>
  </pc:docChgLst>
  <pc:docChgLst>
    <pc:chgData name="Robert E Morey" userId="S::remorey@ucsd.edu::52839c65-1b21-4b0d-9e9b-b7145e3e80c1" providerId="AD" clId="Web-{D0EE2CDA-A4F4-C0C2-7B2A-93EBEBE81030}"/>
    <pc:docChg chg="addSld delSld modSld sldOrd">
      <pc:chgData name="Robert E Morey" userId="S::remorey@ucsd.edu::52839c65-1b21-4b0d-9e9b-b7145e3e80c1" providerId="AD" clId="Web-{D0EE2CDA-A4F4-C0C2-7B2A-93EBEBE81030}" dt="2023-01-28T23:35:53.507" v="800"/>
      <pc:docMkLst>
        <pc:docMk/>
      </pc:docMkLst>
      <pc:sldChg chg="modSp">
        <pc:chgData name="Robert E Morey" userId="S::remorey@ucsd.edu::52839c65-1b21-4b0d-9e9b-b7145e3e80c1" providerId="AD" clId="Web-{D0EE2CDA-A4F4-C0C2-7B2A-93EBEBE81030}" dt="2023-01-28T22:08:06.409" v="582" actId="20577"/>
        <pc:sldMkLst>
          <pc:docMk/>
          <pc:sldMk cId="414334130" sldId="258"/>
        </pc:sldMkLst>
        <pc:spChg chg="mod">
          <ac:chgData name="Robert E Morey" userId="S::remorey@ucsd.edu::52839c65-1b21-4b0d-9e9b-b7145e3e80c1" providerId="AD" clId="Web-{D0EE2CDA-A4F4-C0C2-7B2A-93EBEBE81030}" dt="2023-01-28T22:08:06.409" v="582" actId="20577"/>
          <ac:spMkLst>
            <pc:docMk/>
            <pc:sldMk cId="414334130" sldId="258"/>
            <ac:spMk id="2" creationId="{00000000-0000-0000-0000-000000000000}"/>
          </ac:spMkLst>
        </pc:spChg>
      </pc:sldChg>
      <pc:sldChg chg="modSp">
        <pc:chgData name="Robert E Morey" userId="S::remorey@ucsd.edu::52839c65-1b21-4b0d-9e9b-b7145e3e80c1" providerId="AD" clId="Web-{D0EE2CDA-A4F4-C0C2-7B2A-93EBEBE81030}" dt="2023-01-28T23:26:11.775" v="759" actId="20577"/>
        <pc:sldMkLst>
          <pc:docMk/>
          <pc:sldMk cId="1311787134" sldId="269"/>
        </pc:sldMkLst>
        <pc:spChg chg="mod">
          <ac:chgData name="Robert E Morey" userId="S::remorey@ucsd.edu::52839c65-1b21-4b0d-9e9b-b7145e3e80c1" providerId="AD" clId="Web-{D0EE2CDA-A4F4-C0C2-7B2A-93EBEBE81030}" dt="2023-01-28T23:26:11.775" v="759" actId="20577"/>
          <ac:spMkLst>
            <pc:docMk/>
            <pc:sldMk cId="1311787134" sldId="269"/>
            <ac:spMk id="4" creationId="{00000000-0000-0000-0000-000000000000}"/>
          </ac:spMkLst>
        </pc:spChg>
      </pc:sldChg>
      <pc:sldChg chg="modSp">
        <pc:chgData name="Robert E Morey" userId="S::remorey@ucsd.edu::52839c65-1b21-4b0d-9e9b-b7145e3e80c1" providerId="AD" clId="Web-{D0EE2CDA-A4F4-C0C2-7B2A-93EBEBE81030}" dt="2023-01-28T21:45:58.562" v="527" actId="20577"/>
        <pc:sldMkLst>
          <pc:docMk/>
          <pc:sldMk cId="510942063" sldId="273"/>
        </pc:sldMkLst>
        <pc:spChg chg="mod">
          <ac:chgData name="Robert E Morey" userId="S::remorey@ucsd.edu::52839c65-1b21-4b0d-9e9b-b7145e3e80c1" providerId="AD" clId="Web-{D0EE2CDA-A4F4-C0C2-7B2A-93EBEBE81030}" dt="2023-01-28T21:45:58.562" v="527" actId="20577"/>
          <ac:spMkLst>
            <pc:docMk/>
            <pc:sldMk cId="510942063" sldId="273"/>
            <ac:spMk id="2" creationId="{00000000-0000-0000-0000-000000000000}"/>
          </ac:spMkLst>
        </pc:spChg>
      </pc:sldChg>
      <pc:sldChg chg="modSp">
        <pc:chgData name="Robert E Morey" userId="S::remorey@ucsd.edu::52839c65-1b21-4b0d-9e9b-b7145e3e80c1" providerId="AD" clId="Web-{D0EE2CDA-A4F4-C0C2-7B2A-93EBEBE81030}" dt="2023-01-28T23:32:37.173" v="774" actId="1076"/>
        <pc:sldMkLst>
          <pc:docMk/>
          <pc:sldMk cId="224057071" sldId="278"/>
        </pc:sldMkLst>
        <pc:spChg chg="mod">
          <ac:chgData name="Robert E Morey" userId="S::remorey@ucsd.edu::52839c65-1b21-4b0d-9e9b-b7145e3e80c1" providerId="AD" clId="Web-{D0EE2CDA-A4F4-C0C2-7B2A-93EBEBE81030}" dt="2023-01-28T23:32:37.173" v="774" actId="1076"/>
          <ac:spMkLst>
            <pc:docMk/>
            <pc:sldMk cId="224057071" sldId="278"/>
            <ac:spMk id="5" creationId="{00000000-0000-0000-0000-000000000000}"/>
          </ac:spMkLst>
        </pc:spChg>
      </pc:sldChg>
      <pc:sldChg chg="del">
        <pc:chgData name="Robert E Morey" userId="S::remorey@ucsd.edu::52839c65-1b21-4b0d-9e9b-b7145e3e80c1" providerId="AD" clId="Web-{D0EE2CDA-A4F4-C0C2-7B2A-93EBEBE81030}" dt="2023-01-28T19:15:43.423" v="1"/>
        <pc:sldMkLst>
          <pc:docMk/>
          <pc:sldMk cId="1795680763" sldId="297"/>
        </pc:sldMkLst>
      </pc:sldChg>
      <pc:sldChg chg="addSp delSp modSp">
        <pc:chgData name="Robert E Morey" userId="S::remorey@ucsd.edu::52839c65-1b21-4b0d-9e9b-b7145e3e80c1" providerId="AD" clId="Web-{D0EE2CDA-A4F4-C0C2-7B2A-93EBEBE81030}" dt="2023-01-28T22:06:46.625" v="581"/>
        <pc:sldMkLst>
          <pc:docMk/>
          <pc:sldMk cId="2538231574" sldId="298"/>
        </pc:sldMkLst>
        <pc:spChg chg="add mod">
          <ac:chgData name="Robert E Morey" userId="S::remorey@ucsd.edu::52839c65-1b21-4b0d-9e9b-b7145e3e80c1" providerId="AD" clId="Web-{D0EE2CDA-A4F4-C0C2-7B2A-93EBEBE81030}" dt="2023-01-28T22:03:47.537" v="580" actId="1076"/>
          <ac:spMkLst>
            <pc:docMk/>
            <pc:sldMk cId="2538231574" sldId="298"/>
            <ac:spMk id="5" creationId="{0CED5A57-64C7-BA7A-3690-9786C1D97669}"/>
          </ac:spMkLst>
        </pc:spChg>
        <pc:spChg chg="del mod">
          <ac:chgData name="Robert E Morey" userId="S::remorey@ucsd.edu::52839c65-1b21-4b0d-9e9b-b7145e3e80c1" providerId="AD" clId="Web-{D0EE2CDA-A4F4-C0C2-7B2A-93EBEBE81030}" dt="2023-01-28T22:02:31.548" v="569"/>
          <ac:spMkLst>
            <pc:docMk/>
            <pc:sldMk cId="2538231574" sldId="298"/>
            <ac:spMk id="390" creationId="{00000000-0000-0000-0000-000000000000}"/>
          </ac:spMkLst>
        </pc:spChg>
        <pc:picChg chg="del">
          <ac:chgData name="Robert E Morey" userId="S::remorey@ucsd.edu::52839c65-1b21-4b0d-9e9b-b7145e3e80c1" providerId="AD" clId="Web-{D0EE2CDA-A4F4-C0C2-7B2A-93EBEBE81030}" dt="2023-01-28T21:59:32.631" v="565"/>
          <ac:picMkLst>
            <pc:docMk/>
            <pc:sldMk cId="2538231574" sldId="298"/>
            <ac:picMk id="2" creationId="{DA39A9AE-70C1-4CA5-9C73-F0218B73AE62}"/>
          </ac:picMkLst>
        </pc:picChg>
        <pc:picChg chg="add mod">
          <ac:chgData name="Robert E Morey" userId="S::remorey@ucsd.edu::52839c65-1b21-4b0d-9e9b-b7145e3e80c1" providerId="AD" clId="Web-{D0EE2CDA-A4F4-C0C2-7B2A-93EBEBE81030}" dt="2023-01-28T22:06:46.625" v="581"/>
          <ac:picMkLst>
            <pc:docMk/>
            <pc:sldMk cId="2538231574" sldId="298"/>
            <ac:picMk id="4" creationId="{2073477A-A1DE-E44B-50D9-80FED4551837}"/>
          </ac:picMkLst>
        </pc:picChg>
      </pc:sldChg>
      <pc:sldChg chg="addSp delSp modSp">
        <pc:chgData name="Robert E Morey" userId="S::remorey@ucsd.edu::52839c65-1b21-4b0d-9e9b-b7145e3e80c1" providerId="AD" clId="Web-{D0EE2CDA-A4F4-C0C2-7B2A-93EBEBE81030}" dt="2023-01-28T22:45:35.451" v="618" actId="1076"/>
        <pc:sldMkLst>
          <pc:docMk/>
          <pc:sldMk cId="4041507828" sldId="299"/>
        </pc:sldMkLst>
        <pc:spChg chg="add mod">
          <ac:chgData name="Robert E Morey" userId="S::remorey@ucsd.edu::52839c65-1b21-4b0d-9e9b-b7145e3e80c1" providerId="AD" clId="Web-{D0EE2CDA-A4F4-C0C2-7B2A-93EBEBE81030}" dt="2023-01-28T22:37:28.018" v="617" actId="1076"/>
          <ac:spMkLst>
            <pc:docMk/>
            <pc:sldMk cId="4041507828" sldId="299"/>
            <ac:spMk id="4" creationId="{DD133756-CC33-621C-E5B5-879E0D2AC173}"/>
          </ac:spMkLst>
        </pc:spChg>
        <pc:spChg chg="del mod">
          <ac:chgData name="Robert E Morey" userId="S::remorey@ucsd.edu::52839c65-1b21-4b0d-9e9b-b7145e3e80c1" providerId="AD" clId="Web-{D0EE2CDA-A4F4-C0C2-7B2A-93EBEBE81030}" dt="2023-01-28T22:36:48.970" v="609"/>
          <ac:spMkLst>
            <pc:docMk/>
            <pc:sldMk cId="4041507828" sldId="299"/>
            <ac:spMk id="390" creationId="{00000000-0000-0000-0000-000000000000}"/>
          </ac:spMkLst>
        </pc:spChg>
        <pc:picChg chg="add mod">
          <ac:chgData name="Robert E Morey" userId="S::remorey@ucsd.edu::52839c65-1b21-4b0d-9e9b-b7145e3e80c1" providerId="AD" clId="Web-{D0EE2CDA-A4F4-C0C2-7B2A-93EBEBE81030}" dt="2023-01-28T22:45:35.451" v="618" actId="1076"/>
          <ac:picMkLst>
            <pc:docMk/>
            <pc:sldMk cId="4041507828" sldId="299"/>
            <ac:picMk id="2" creationId="{43C671A3-8616-6239-41A0-78FDAD4681B3}"/>
          </ac:picMkLst>
        </pc:picChg>
        <pc:picChg chg="del">
          <ac:chgData name="Robert E Morey" userId="S::remorey@ucsd.edu::52839c65-1b21-4b0d-9e9b-b7145e3e80c1" providerId="AD" clId="Web-{D0EE2CDA-A4F4-C0C2-7B2A-93EBEBE81030}" dt="2023-01-28T22:35:12.742" v="585"/>
          <ac:picMkLst>
            <pc:docMk/>
            <pc:sldMk cId="4041507828" sldId="299"/>
            <ac:picMk id="3" creationId="{D66A5A6C-871F-483F-8B7E-534F42B0F9B5}"/>
          </ac:picMkLst>
        </pc:picChg>
      </pc:sldChg>
      <pc:sldChg chg="modSp">
        <pc:chgData name="Robert E Morey" userId="S::remorey@ucsd.edu::52839c65-1b21-4b0d-9e9b-b7145e3e80c1" providerId="AD" clId="Web-{D0EE2CDA-A4F4-C0C2-7B2A-93EBEBE81030}" dt="2023-01-28T23:15:42.781" v="738" actId="14100"/>
        <pc:sldMkLst>
          <pc:docMk/>
          <pc:sldMk cId="2723321164" sldId="300"/>
        </pc:sldMkLst>
        <pc:spChg chg="mod">
          <ac:chgData name="Robert E Morey" userId="S::remorey@ucsd.edu::52839c65-1b21-4b0d-9e9b-b7145e3e80c1" providerId="AD" clId="Web-{D0EE2CDA-A4F4-C0C2-7B2A-93EBEBE81030}" dt="2023-01-28T23:15:05.935" v="732" actId="1076"/>
          <ac:spMkLst>
            <pc:docMk/>
            <pc:sldMk cId="2723321164" sldId="300"/>
            <ac:spMk id="401" creationId="{00000000-0000-0000-0000-000000000000}"/>
          </ac:spMkLst>
        </pc:spChg>
        <pc:picChg chg="mod">
          <ac:chgData name="Robert E Morey" userId="S::remorey@ucsd.edu::52839c65-1b21-4b0d-9e9b-b7145e3e80c1" providerId="AD" clId="Web-{D0EE2CDA-A4F4-C0C2-7B2A-93EBEBE81030}" dt="2023-01-28T23:15:42.781" v="738" actId="14100"/>
          <ac:picMkLst>
            <pc:docMk/>
            <pc:sldMk cId="2723321164" sldId="300"/>
            <ac:picMk id="403" creationId="{00000000-0000-0000-0000-000000000000}"/>
          </ac:picMkLst>
        </pc:picChg>
        <pc:picChg chg="mod">
          <ac:chgData name="Robert E Morey" userId="S::remorey@ucsd.edu::52839c65-1b21-4b0d-9e9b-b7145e3e80c1" providerId="AD" clId="Web-{D0EE2CDA-A4F4-C0C2-7B2A-93EBEBE81030}" dt="2023-01-28T23:15:36.124" v="734" actId="1076"/>
          <ac:picMkLst>
            <pc:docMk/>
            <pc:sldMk cId="2723321164" sldId="300"/>
            <ac:picMk id="404" creationId="{00000000-0000-0000-0000-000000000000}"/>
          </ac:picMkLst>
        </pc:picChg>
        <pc:picChg chg="mod">
          <ac:chgData name="Robert E Morey" userId="S::remorey@ucsd.edu::52839c65-1b21-4b0d-9e9b-b7145e3e80c1" providerId="AD" clId="Web-{D0EE2CDA-A4F4-C0C2-7B2A-93EBEBE81030}" dt="2023-01-28T23:15:36.124" v="735" actId="1076"/>
          <ac:picMkLst>
            <pc:docMk/>
            <pc:sldMk cId="2723321164" sldId="300"/>
            <ac:picMk id="405" creationId="{00000000-0000-0000-0000-000000000000}"/>
          </ac:picMkLst>
        </pc:picChg>
        <pc:picChg chg="mod">
          <ac:chgData name="Robert E Morey" userId="S::remorey@ucsd.edu::52839c65-1b21-4b0d-9e9b-b7145e3e80c1" providerId="AD" clId="Web-{D0EE2CDA-A4F4-C0C2-7B2A-93EBEBE81030}" dt="2023-01-28T23:15:36.140" v="736" actId="1076"/>
          <ac:picMkLst>
            <pc:docMk/>
            <pc:sldMk cId="2723321164" sldId="300"/>
            <ac:picMk id="406" creationId="{00000000-0000-0000-0000-000000000000}"/>
          </ac:picMkLst>
        </pc:picChg>
      </pc:sldChg>
      <pc:sldChg chg="addSp modSp">
        <pc:chgData name="Robert E Morey" userId="S::remorey@ucsd.edu::52839c65-1b21-4b0d-9e9b-b7145e3e80c1" providerId="AD" clId="Web-{D0EE2CDA-A4F4-C0C2-7B2A-93EBEBE81030}" dt="2023-01-28T23:14:50.576" v="731" actId="1076"/>
        <pc:sldMkLst>
          <pc:docMk/>
          <pc:sldMk cId="3816115394" sldId="301"/>
        </pc:sldMkLst>
        <pc:spChg chg="add mod">
          <ac:chgData name="Robert E Morey" userId="S::remorey@ucsd.edu::52839c65-1b21-4b0d-9e9b-b7145e3e80c1" providerId="AD" clId="Web-{D0EE2CDA-A4F4-C0C2-7B2A-93EBEBE81030}" dt="2023-01-28T23:14:50.576" v="731" actId="1076"/>
          <ac:spMkLst>
            <pc:docMk/>
            <pc:sldMk cId="3816115394" sldId="301"/>
            <ac:spMk id="4" creationId="{67E45B97-197C-D24B-C7A5-670DF7D44D58}"/>
          </ac:spMkLst>
        </pc:spChg>
        <pc:spChg chg="mod">
          <ac:chgData name="Robert E Morey" userId="S::remorey@ucsd.edu::52839c65-1b21-4b0d-9e9b-b7145e3e80c1" providerId="AD" clId="Web-{D0EE2CDA-A4F4-C0C2-7B2A-93EBEBE81030}" dt="2023-01-28T23:10:24.706" v="632" actId="20577"/>
          <ac:spMkLst>
            <pc:docMk/>
            <pc:sldMk cId="3816115394" sldId="301"/>
            <ac:spMk id="394" creationId="{00000000-0000-0000-0000-000000000000}"/>
          </ac:spMkLst>
        </pc:spChg>
        <pc:spChg chg="mod">
          <ac:chgData name="Robert E Morey" userId="S::remorey@ucsd.edu::52839c65-1b21-4b0d-9e9b-b7145e3e80c1" providerId="AD" clId="Web-{D0EE2CDA-A4F4-C0C2-7B2A-93EBEBE81030}" dt="2023-01-28T22:09:13.131" v="583" actId="1076"/>
          <ac:spMkLst>
            <pc:docMk/>
            <pc:sldMk cId="3816115394" sldId="301"/>
            <ac:spMk id="395" creationId="{00000000-0000-0000-0000-000000000000}"/>
          </ac:spMkLst>
        </pc:spChg>
        <pc:grpChg chg="add mod">
          <ac:chgData name="Robert E Morey" userId="S::remorey@ucsd.edu::52839c65-1b21-4b0d-9e9b-b7145e3e80c1" providerId="AD" clId="Web-{D0EE2CDA-A4F4-C0C2-7B2A-93EBEBE81030}" dt="2023-01-28T23:14:26.293" v="728" actId="1076"/>
          <ac:grpSpMkLst>
            <pc:docMk/>
            <pc:sldMk cId="3816115394" sldId="301"/>
            <ac:grpSpMk id="3" creationId="{7146E1CA-DA59-A7D9-DDC9-C23012892D2E}"/>
          </ac:grpSpMkLst>
        </pc:grpChg>
      </pc:sldChg>
      <pc:sldChg chg="addSp delSp modSp">
        <pc:chgData name="Robert E Morey" userId="S::remorey@ucsd.edu::52839c65-1b21-4b0d-9e9b-b7145e3e80c1" providerId="AD" clId="Web-{D0EE2CDA-A4F4-C0C2-7B2A-93EBEBE81030}" dt="2023-01-28T23:19:42.493" v="754" actId="14100"/>
        <pc:sldMkLst>
          <pc:docMk/>
          <pc:sldMk cId="2080977516" sldId="302"/>
        </pc:sldMkLst>
        <pc:spChg chg="add mod">
          <ac:chgData name="Robert E Morey" userId="S::remorey@ucsd.edu::52839c65-1b21-4b0d-9e9b-b7145e3e80c1" providerId="AD" clId="Web-{D0EE2CDA-A4F4-C0C2-7B2A-93EBEBE81030}" dt="2023-01-28T23:19:42.493" v="754" actId="14100"/>
          <ac:spMkLst>
            <pc:docMk/>
            <pc:sldMk cId="2080977516" sldId="302"/>
            <ac:spMk id="2" creationId="{B99794AC-DE08-94F1-5828-8990F6D81D1F}"/>
          </ac:spMkLst>
        </pc:spChg>
        <pc:spChg chg="mod">
          <ac:chgData name="Robert E Morey" userId="S::remorey@ucsd.edu::52839c65-1b21-4b0d-9e9b-b7145e3e80c1" providerId="AD" clId="Web-{D0EE2CDA-A4F4-C0C2-7B2A-93EBEBE81030}" dt="2023-01-28T23:18:12.693" v="742" actId="1076"/>
          <ac:spMkLst>
            <pc:docMk/>
            <pc:sldMk cId="2080977516" sldId="302"/>
            <ac:spMk id="12" creationId="{CDCE86F9-6F68-4B69-980D-A7C611C5AC6E}"/>
          </ac:spMkLst>
        </pc:spChg>
        <pc:spChg chg="del">
          <ac:chgData name="Robert E Morey" userId="S::remorey@ucsd.edu::52839c65-1b21-4b0d-9e9b-b7145e3e80c1" providerId="AD" clId="Web-{D0EE2CDA-A4F4-C0C2-7B2A-93EBEBE81030}" dt="2023-01-28T23:18:27.959" v="743"/>
          <ac:spMkLst>
            <pc:docMk/>
            <pc:sldMk cId="2080977516" sldId="302"/>
            <ac:spMk id="453" creationId="{00000000-0000-0000-0000-000000000000}"/>
          </ac:spMkLst>
        </pc:spChg>
        <pc:spChg chg="del">
          <ac:chgData name="Robert E Morey" userId="S::remorey@ucsd.edu::52839c65-1b21-4b0d-9e9b-b7145e3e80c1" providerId="AD" clId="Web-{D0EE2CDA-A4F4-C0C2-7B2A-93EBEBE81030}" dt="2023-01-28T23:18:01.240" v="741"/>
          <ac:spMkLst>
            <pc:docMk/>
            <pc:sldMk cId="2080977516" sldId="302"/>
            <ac:spMk id="454" creationId="{00000000-0000-0000-0000-000000000000}"/>
          </ac:spMkLst>
        </pc:spChg>
        <pc:spChg chg="del">
          <ac:chgData name="Robert E Morey" userId="S::remorey@ucsd.edu::52839c65-1b21-4b0d-9e9b-b7145e3e80c1" providerId="AD" clId="Web-{D0EE2CDA-A4F4-C0C2-7B2A-93EBEBE81030}" dt="2023-01-28T23:18:00.599" v="740"/>
          <ac:spMkLst>
            <pc:docMk/>
            <pc:sldMk cId="2080977516" sldId="302"/>
            <ac:spMk id="457" creationId="{00000000-0000-0000-0000-000000000000}"/>
          </ac:spMkLst>
        </pc:spChg>
        <pc:picChg chg="del">
          <ac:chgData name="Robert E Morey" userId="S::remorey@ucsd.edu::52839c65-1b21-4b0d-9e9b-b7145e3e80c1" providerId="AD" clId="Web-{D0EE2CDA-A4F4-C0C2-7B2A-93EBEBE81030}" dt="2023-01-28T23:17:58.286" v="739"/>
          <ac:picMkLst>
            <pc:docMk/>
            <pc:sldMk cId="2080977516" sldId="302"/>
            <ac:picMk id="449" creationId="{00000000-0000-0000-0000-000000000000}"/>
          </ac:picMkLst>
        </pc:picChg>
      </pc:sldChg>
      <pc:sldChg chg="del">
        <pc:chgData name="Robert E Morey" userId="S::remorey@ucsd.edu::52839c65-1b21-4b0d-9e9b-b7145e3e80c1" providerId="AD" clId="Web-{D0EE2CDA-A4F4-C0C2-7B2A-93EBEBE81030}" dt="2023-01-28T23:25:20.820" v="758"/>
        <pc:sldMkLst>
          <pc:docMk/>
          <pc:sldMk cId="1691891115" sldId="305"/>
        </pc:sldMkLst>
      </pc:sldChg>
      <pc:sldChg chg="modSp">
        <pc:chgData name="Robert E Morey" userId="S::remorey@ucsd.edu::52839c65-1b21-4b0d-9e9b-b7145e3e80c1" providerId="AD" clId="Web-{D0EE2CDA-A4F4-C0C2-7B2A-93EBEBE81030}" dt="2023-01-28T23:30:07.274" v="771" actId="1076"/>
        <pc:sldMkLst>
          <pc:docMk/>
          <pc:sldMk cId="32671852" sldId="307"/>
        </pc:sldMkLst>
        <pc:spChg chg="mod">
          <ac:chgData name="Robert E Morey" userId="S::remorey@ucsd.edu::52839c65-1b21-4b0d-9e9b-b7145e3e80c1" providerId="AD" clId="Web-{D0EE2CDA-A4F4-C0C2-7B2A-93EBEBE81030}" dt="2023-01-28T23:30:01.836" v="770" actId="20577"/>
          <ac:spMkLst>
            <pc:docMk/>
            <pc:sldMk cId="32671852" sldId="307"/>
            <ac:spMk id="3" creationId="{00000000-0000-0000-0000-000000000000}"/>
          </ac:spMkLst>
        </pc:spChg>
        <pc:picChg chg="mod">
          <ac:chgData name="Robert E Morey" userId="S::remorey@ucsd.edu::52839c65-1b21-4b0d-9e9b-b7145e3e80c1" providerId="AD" clId="Web-{D0EE2CDA-A4F4-C0C2-7B2A-93EBEBE81030}" dt="2023-01-28T23:30:07.274" v="771" actId="1076"/>
          <ac:picMkLst>
            <pc:docMk/>
            <pc:sldMk cId="32671852" sldId="307"/>
            <ac:picMk id="6" creationId="{00000000-0000-0000-0000-000000000000}"/>
          </ac:picMkLst>
        </pc:picChg>
        <pc:picChg chg="mod">
          <ac:chgData name="Robert E Morey" userId="S::remorey@ucsd.edu::52839c65-1b21-4b0d-9e9b-b7145e3e80c1" providerId="AD" clId="Web-{D0EE2CDA-A4F4-C0C2-7B2A-93EBEBE81030}" dt="2023-01-28T23:28:26.957" v="760" actId="1076"/>
          <ac:picMkLst>
            <pc:docMk/>
            <pc:sldMk cId="32671852" sldId="307"/>
            <ac:picMk id="7" creationId="{00000000-0000-0000-0000-000000000000}"/>
          </ac:picMkLst>
        </pc:picChg>
      </pc:sldChg>
      <pc:sldChg chg="modSp">
        <pc:chgData name="Robert E Morey" userId="S::remorey@ucsd.edu::52839c65-1b21-4b0d-9e9b-b7145e3e80c1" providerId="AD" clId="Web-{D0EE2CDA-A4F4-C0C2-7B2A-93EBEBE81030}" dt="2023-01-28T23:31:23.732" v="772" actId="1076"/>
        <pc:sldMkLst>
          <pc:docMk/>
          <pc:sldMk cId="2741927620" sldId="308"/>
        </pc:sldMkLst>
        <pc:spChg chg="mod">
          <ac:chgData name="Robert E Morey" userId="S::remorey@ucsd.edu::52839c65-1b21-4b0d-9e9b-b7145e3e80c1" providerId="AD" clId="Web-{D0EE2CDA-A4F4-C0C2-7B2A-93EBEBE81030}" dt="2023-01-28T23:31:23.732" v="772" actId="1076"/>
          <ac:spMkLst>
            <pc:docMk/>
            <pc:sldMk cId="2741927620" sldId="308"/>
            <ac:spMk id="498" creationId="{00000000-0000-0000-0000-000000000000}"/>
          </ac:spMkLst>
        </pc:spChg>
      </pc:sldChg>
      <pc:sldChg chg="modSp">
        <pc:chgData name="Robert E Morey" userId="S::remorey@ucsd.edu::52839c65-1b21-4b0d-9e9b-b7145e3e80c1" providerId="AD" clId="Web-{D0EE2CDA-A4F4-C0C2-7B2A-93EBEBE81030}" dt="2023-01-28T23:33:39.219" v="781" actId="20577"/>
        <pc:sldMkLst>
          <pc:docMk/>
          <pc:sldMk cId="1768072020" sldId="309"/>
        </pc:sldMkLst>
        <pc:spChg chg="mod">
          <ac:chgData name="Robert E Morey" userId="S::remorey@ucsd.edu::52839c65-1b21-4b0d-9e9b-b7145e3e80c1" providerId="AD" clId="Web-{D0EE2CDA-A4F4-C0C2-7B2A-93EBEBE81030}" dt="2023-01-28T23:33:39.219" v="781" actId="20577"/>
          <ac:spMkLst>
            <pc:docMk/>
            <pc:sldMk cId="1768072020" sldId="309"/>
            <ac:spMk id="2" creationId="{8F7985F2-3173-4D92-A312-68FE9001DD36}"/>
          </ac:spMkLst>
        </pc:spChg>
      </pc:sldChg>
      <pc:sldChg chg="addSp delSp modSp mod modClrScheme chgLayout">
        <pc:chgData name="Robert E Morey" userId="S::remorey@ucsd.edu::52839c65-1b21-4b0d-9e9b-b7145e3e80c1" providerId="AD" clId="Web-{D0EE2CDA-A4F4-C0C2-7B2A-93EBEBE81030}" dt="2023-01-28T21:52:53.883" v="563" actId="20577"/>
        <pc:sldMkLst>
          <pc:docMk/>
          <pc:sldMk cId="3775393006" sldId="310"/>
        </pc:sldMkLst>
        <pc:spChg chg="del mod topLvl">
          <ac:chgData name="Robert E Morey" userId="S::remorey@ucsd.edu::52839c65-1b21-4b0d-9e9b-b7145e3e80c1" providerId="AD" clId="Web-{D0EE2CDA-A4F4-C0C2-7B2A-93EBEBE81030}" dt="2023-01-28T21:50:45.815" v="535"/>
          <ac:spMkLst>
            <pc:docMk/>
            <pc:sldMk cId="3775393006" sldId="310"/>
            <ac:spMk id="2" creationId="{31FBE4B5-A844-C91E-590C-B757A6DDDAB8}"/>
          </ac:spMkLst>
        </pc:spChg>
        <pc:spChg chg="mod topLvl">
          <ac:chgData name="Robert E Morey" userId="S::remorey@ucsd.edu::52839c65-1b21-4b0d-9e9b-b7145e3e80c1" providerId="AD" clId="Web-{D0EE2CDA-A4F4-C0C2-7B2A-93EBEBE81030}" dt="2023-01-28T21:50:53.566" v="538" actId="1076"/>
          <ac:spMkLst>
            <pc:docMk/>
            <pc:sldMk cId="3775393006" sldId="310"/>
            <ac:spMk id="3" creationId="{40C94E0F-FFDB-1559-E39E-BFAE6293676D}"/>
          </ac:spMkLst>
        </pc:spChg>
        <pc:spChg chg="mod">
          <ac:chgData name="Robert E Morey" userId="S::remorey@ucsd.edu::52839c65-1b21-4b0d-9e9b-b7145e3e80c1" providerId="AD" clId="Web-{D0EE2CDA-A4F4-C0C2-7B2A-93EBEBE81030}" dt="2023-01-28T21:51:31.051" v="543" actId="1076"/>
          <ac:spMkLst>
            <pc:docMk/>
            <pc:sldMk cId="3775393006" sldId="310"/>
            <ac:spMk id="5" creationId="{722D33AF-F31D-1FE4-3D8B-71B8D153EBF6}"/>
          </ac:spMkLst>
        </pc:spChg>
        <pc:spChg chg="add mod ord">
          <ac:chgData name="Robert E Morey" userId="S::remorey@ucsd.edu::52839c65-1b21-4b0d-9e9b-b7145e3e80c1" providerId="AD" clId="Web-{D0EE2CDA-A4F4-C0C2-7B2A-93EBEBE81030}" dt="2023-01-28T19:25:04.098" v="58" actId="20577"/>
          <ac:spMkLst>
            <pc:docMk/>
            <pc:sldMk cId="3775393006" sldId="310"/>
            <ac:spMk id="7" creationId="{37007BFE-6934-D4BA-0237-002A8101852B}"/>
          </ac:spMkLst>
        </pc:spChg>
        <pc:spChg chg="add del mod ord">
          <ac:chgData name="Robert E Morey" userId="S::remorey@ucsd.edu::52839c65-1b21-4b0d-9e9b-b7145e3e80c1" providerId="AD" clId="Web-{D0EE2CDA-A4F4-C0C2-7B2A-93EBEBE81030}" dt="2023-01-28T19:22:05.702" v="31"/>
          <ac:spMkLst>
            <pc:docMk/>
            <pc:sldMk cId="3775393006" sldId="310"/>
            <ac:spMk id="8" creationId="{6A94EB18-EA89-8FA7-64E8-C967C6ED63CC}"/>
          </ac:spMkLst>
        </pc:spChg>
        <pc:spChg chg="add del mod topLvl">
          <ac:chgData name="Robert E Morey" userId="S::remorey@ucsd.edu::52839c65-1b21-4b0d-9e9b-b7145e3e80c1" providerId="AD" clId="Web-{D0EE2CDA-A4F4-C0C2-7B2A-93EBEBE81030}" dt="2023-01-28T21:50:47.175" v="536"/>
          <ac:spMkLst>
            <pc:docMk/>
            <pc:sldMk cId="3775393006" sldId="310"/>
            <ac:spMk id="9" creationId="{8EAD30F7-0C30-8DF9-D8AD-767DE173BB3D}"/>
          </ac:spMkLst>
        </pc:spChg>
        <pc:spChg chg="add mod">
          <ac:chgData name="Robert E Morey" userId="S::remorey@ucsd.edu::52839c65-1b21-4b0d-9e9b-b7145e3e80c1" providerId="AD" clId="Web-{D0EE2CDA-A4F4-C0C2-7B2A-93EBEBE81030}" dt="2023-01-28T21:52:53.883" v="563" actId="20577"/>
          <ac:spMkLst>
            <pc:docMk/>
            <pc:sldMk cId="3775393006" sldId="310"/>
            <ac:spMk id="13" creationId="{88B5D18B-7939-F7D3-A837-C88CBAF267A6}"/>
          </ac:spMkLst>
        </pc:spChg>
        <pc:grpChg chg="add del mod">
          <ac:chgData name="Robert E Morey" userId="S::remorey@ucsd.edu::52839c65-1b21-4b0d-9e9b-b7145e3e80c1" providerId="AD" clId="Web-{D0EE2CDA-A4F4-C0C2-7B2A-93EBEBE81030}" dt="2023-01-28T19:23:45.330" v="39"/>
          <ac:grpSpMkLst>
            <pc:docMk/>
            <pc:sldMk cId="3775393006" sldId="310"/>
            <ac:grpSpMk id="6" creationId="{AAC50ED7-8FBC-F485-36CF-30963CED895E}"/>
          </ac:grpSpMkLst>
        </pc:grpChg>
        <pc:grpChg chg="add del topLvl">
          <ac:chgData name="Robert E Morey" userId="S::remorey@ucsd.edu::52839c65-1b21-4b0d-9e9b-b7145e3e80c1" providerId="AD" clId="Web-{D0EE2CDA-A4F4-C0C2-7B2A-93EBEBE81030}" dt="2023-01-28T21:50:12.277" v="531"/>
          <ac:grpSpMkLst>
            <pc:docMk/>
            <pc:sldMk cId="3775393006" sldId="310"/>
            <ac:grpSpMk id="6" creationId="{D856209E-E7B6-95BD-8280-521DABE7463A}"/>
          </ac:grpSpMkLst>
        </pc:grpChg>
        <pc:grpChg chg="add del">
          <ac:chgData name="Robert E Morey" userId="S::remorey@ucsd.edu::52839c65-1b21-4b0d-9e9b-b7145e3e80c1" providerId="AD" clId="Web-{D0EE2CDA-A4F4-C0C2-7B2A-93EBEBE81030}" dt="2023-01-28T21:50:09.370" v="530"/>
          <ac:grpSpMkLst>
            <pc:docMk/>
            <pc:sldMk cId="3775393006" sldId="310"/>
            <ac:grpSpMk id="10" creationId="{C4CFBB0A-097F-1593-5B9A-CA01A51FDD9A}"/>
          </ac:grpSpMkLst>
        </pc:grpChg>
        <pc:grpChg chg="add mod">
          <ac:chgData name="Robert E Morey" userId="S::remorey@ucsd.edu::52839c65-1b21-4b0d-9e9b-b7145e3e80c1" providerId="AD" clId="Web-{D0EE2CDA-A4F4-C0C2-7B2A-93EBEBE81030}" dt="2023-01-28T21:51:19.692" v="542" actId="1076"/>
          <ac:grpSpMkLst>
            <pc:docMk/>
            <pc:sldMk cId="3775393006" sldId="310"/>
            <ac:grpSpMk id="12" creationId="{E14C7EAE-3193-88E8-3D5A-AE94BF357911}"/>
          </ac:grpSpMkLst>
        </pc:grpChg>
        <pc:picChg chg="mod topLvl modCrop">
          <ac:chgData name="Robert E Morey" userId="S::remorey@ucsd.edu::52839c65-1b21-4b0d-9e9b-b7145e3e80c1" providerId="AD" clId="Web-{D0EE2CDA-A4F4-C0C2-7B2A-93EBEBE81030}" dt="2023-01-28T21:50:50.565" v="537" actId="1076"/>
          <ac:picMkLst>
            <pc:docMk/>
            <pc:sldMk cId="3775393006" sldId="310"/>
            <ac:picMk id="4" creationId="{37E9EFAE-F557-4D10-A1ED-A7FD120B5F8A}"/>
          </ac:picMkLst>
        </pc:picChg>
        <pc:picChg chg="add mod">
          <ac:chgData name="Robert E Morey" userId="S::remorey@ucsd.edu::52839c65-1b21-4b0d-9e9b-b7145e3e80c1" providerId="AD" clId="Web-{D0EE2CDA-A4F4-C0C2-7B2A-93EBEBE81030}" dt="2023-01-28T21:51:09.191" v="541" actId="1076"/>
          <ac:picMkLst>
            <pc:docMk/>
            <pc:sldMk cId="3775393006" sldId="310"/>
            <ac:picMk id="11" creationId="{D69A38CF-FE24-3B78-0560-EA275BEBE545}"/>
          </ac:picMkLst>
        </pc:picChg>
      </pc:sldChg>
      <pc:sldChg chg="modSp">
        <pc:chgData name="Robert E Morey" userId="S::remorey@ucsd.edu::52839c65-1b21-4b0d-9e9b-b7145e3e80c1" providerId="AD" clId="Web-{D0EE2CDA-A4F4-C0C2-7B2A-93EBEBE81030}" dt="2023-01-28T23:22:57.049" v="757" actId="20577"/>
        <pc:sldMkLst>
          <pc:docMk/>
          <pc:sldMk cId="1055205996" sldId="312"/>
        </pc:sldMkLst>
        <pc:spChg chg="mod">
          <ac:chgData name="Robert E Morey" userId="S::remorey@ucsd.edu::52839c65-1b21-4b0d-9e9b-b7145e3e80c1" providerId="AD" clId="Web-{D0EE2CDA-A4F4-C0C2-7B2A-93EBEBE81030}" dt="2023-01-28T23:22:57.049" v="757" actId="20577"/>
          <ac:spMkLst>
            <pc:docMk/>
            <pc:sldMk cId="1055205996" sldId="312"/>
            <ac:spMk id="7" creationId="{D9D9AB9B-F9C2-47C1-8201-16271BB15D27}"/>
          </ac:spMkLst>
        </pc:spChg>
      </pc:sldChg>
      <pc:sldChg chg="addSp delSp modSp del ord">
        <pc:chgData name="Robert E Morey" userId="S::remorey@ucsd.edu::52839c65-1b21-4b0d-9e9b-b7145e3e80c1" providerId="AD" clId="Web-{D0EE2CDA-A4F4-C0C2-7B2A-93EBEBE81030}" dt="2023-01-28T19:20:25.058" v="28"/>
        <pc:sldMkLst>
          <pc:docMk/>
          <pc:sldMk cId="2413034782" sldId="314"/>
        </pc:sldMkLst>
        <pc:spChg chg="mod">
          <ac:chgData name="Robert E Morey" userId="S::remorey@ucsd.edu::52839c65-1b21-4b0d-9e9b-b7145e3e80c1" providerId="AD" clId="Web-{D0EE2CDA-A4F4-C0C2-7B2A-93EBEBE81030}" dt="2023-01-28T19:17:39.302" v="12" actId="20577"/>
          <ac:spMkLst>
            <pc:docMk/>
            <pc:sldMk cId="2413034782" sldId="314"/>
            <ac:spMk id="2" creationId="{DB84BB88-C634-7DCB-A8C7-0F48825F7C3B}"/>
          </ac:spMkLst>
        </pc:spChg>
        <pc:spChg chg="del">
          <ac:chgData name="Robert E Morey" userId="S::remorey@ucsd.edu::52839c65-1b21-4b0d-9e9b-b7145e3e80c1" providerId="AD" clId="Web-{D0EE2CDA-A4F4-C0C2-7B2A-93EBEBE81030}" dt="2023-01-28T19:18:33.866" v="13"/>
          <ac:spMkLst>
            <pc:docMk/>
            <pc:sldMk cId="2413034782" sldId="314"/>
            <ac:spMk id="3" creationId="{D0D76196-60A4-72FA-AA73-5D4EB55EBBD6}"/>
          </ac:spMkLst>
        </pc:spChg>
        <pc:picChg chg="add mod ord">
          <ac:chgData name="Robert E Morey" userId="S::remorey@ucsd.edu::52839c65-1b21-4b0d-9e9b-b7145e3e80c1" providerId="AD" clId="Web-{D0EE2CDA-A4F4-C0C2-7B2A-93EBEBE81030}" dt="2023-01-28T19:18:33.866" v="13"/>
          <ac:picMkLst>
            <pc:docMk/>
            <pc:sldMk cId="2413034782" sldId="314"/>
            <ac:picMk id="4" creationId="{2ECE0591-3B8C-87CC-1EE4-2B539836ABFE}"/>
          </ac:picMkLst>
        </pc:picChg>
      </pc:sldChg>
      <pc:sldChg chg="addSp delSp modSp add ord replId">
        <pc:chgData name="Robert E Morey" userId="S::remorey@ucsd.edu::52839c65-1b21-4b0d-9e9b-b7145e3e80c1" providerId="AD" clId="Web-{D0EE2CDA-A4F4-C0C2-7B2A-93EBEBE81030}" dt="2023-01-28T20:10:24.545" v="153" actId="20577"/>
        <pc:sldMkLst>
          <pc:docMk/>
          <pc:sldMk cId="3603369226" sldId="316"/>
        </pc:sldMkLst>
        <pc:spChg chg="mod">
          <ac:chgData name="Robert E Morey" userId="S::remorey@ucsd.edu::52839c65-1b21-4b0d-9e9b-b7145e3e80c1" providerId="AD" clId="Web-{D0EE2CDA-A4F4-C0C2-7B2A-93EBEBE81030}" dt="2023-01-28T19:20:17.120" v="27" actId="20577"/>
          <ac:spMkLst>
            <pc:docMk/>
            <pc:sldMk cId="3603369226" sldId="316"/>
            <ac:spMk id="2" creationId="{5590AF3C-6B78-4D07-9284-214B313A99D8}"/>
          </ac:spMkLst>
        </pc:spChg>
        <pc:spChg chg="mod">
          <ac:chgData name="Robert E Morey" userId="S::remorey@ucsd.edu::52839c65-1b21-4b0d-9e9b-b7145e3e80c1" providerId="AD" clId="Web-{D0EE2CDA-A4F4-C0C2-7B2A-93EBEBE81030}" dt="2023-01-28T20:10:24.545" v="153" actId="20577"/>
          <ac:spMkLst>
            <pc:docMk/>
            <pc:sldMk cId="3603369226" sldId="316"/>
            <ac:spMk id="6" creationId="{33B7CE3F-2121-408B-8D8A-0D010C77C6CC}"/>
          </ac:spMkLst>
        </pc:spChg>
        <pc:picChg chg="del">
          <ac:chgData name="Robert E Morey" userId="S::remorey@ucsd.edu::52839c65-1b21-4b0d-9e9b-b7145e3e80c1" providerId="AD" clId="Web-{D0EE2CDA-A4F4-C0C2-7B2A-93EBEBE81030}" dt="2023-01-28T19:19:45.931" v="16"/>
          <ac:picMkLst>
            <pc:docMk/>
            <pc:sldMk cId="3603369226" sldId="316"/>
            <ac:picMk id="4" creationId="{37DFEBBE-BC04-4829-972C-F7F26EEDEBAA}"/>
          </ac:picMkLst>
        </pc:picChg>
        <pc:picChg chg="add mod">
          <ac:chgData name="Robert E Morey" userId="S::remorey@ucsd.edu::52839c65-1b21-4b0d-9e9b-b7145e3e80c1" providerId="AD" clId="Web-{D0EE2CDA-A4F4-C0C2-7B2A-93EBEBE81030}" dt="2023-01-28T19:20:02.385" v="19" actId="1076"/>
          <ac:picMkLst>
            <pc:docMk/>
            <pc:sldMk cId="3603369226" sldId="316"/>
            <ac:picMk id="5" creationId="{C252CC99-BC98-C2CB-16ED-58B66C3D3220}"/>
          </ac:picMkLst>
        </pc:picChg>
      </pc:sldChg>
      <pc:sldChg chg="addSp delSp modSp add replId">
        <pc:chgData name="Robert E Morey" userId="S::remorey@ucsd.edu::52839c65-1b21-4b0d-9e9b-b7145e3e80c1" providerId="AD" clId="Web-{D0EE2CDA-A4F4-C0C2-7B2A-93EBEBE81030}" dt="2023-01-28T20:11:59.111" v="197" actId="20577"/>
        <pc:sldMkLst>
          <pc:docMk/>
          <pc:sldMk cId="3838691615" sldId="317"/>
        </pc:sldMkLst>
        <pc:spChg chg="mod">
          <ac:chgData name="Robert E Morey" userId="S::remorey@ucsd.edu::52839c65-1b21-4b0d-9e9b-b7145e3e80c1" providerId="AD" clId="Web-{D0EE2CDA-A4F4-C0C2-7B2A-93EBEBE81030}" dt="2023-01-28T20:11:59.111" v="197" actId="20577"/>
          <ac:spMkLst>
            <pc:docMk/>
            <pc:sldMk cId="3838691615" sldId="317"/>
            <ac:spMk id="2" creationId="{5590AF3C-6B78-4D07-9284-214B313A99D8}"/>
          </ac:spMkLst>
        </pc:spChg>
        <pc:spChg chg="mod">
          <ac:chgData name="Robert E Morey" userId="S::remorey@ucsd.edu::52839c65-1b21-4b0d-9e9b-b7145e3e80c1" providerId="AD" clId="Web-{D0EE2CDA-A4F4-C0C2-7B2A-93EBEBE81030}" dt="2023-01-28T20:11:13.875" v="190" actId="20577"/>
          <ac:spMkLst>
            <pc:docMk/>
            <pc:sldMk cId="3838691615" sldId="317"/>
            <ac:spMk id="6" creationId="{33B7CE3F-2121-408B-8D8A-0D010C77C6CC}"/>
          </ac:spMkLst>
        </pc:spChg>
        <pc:picChg chg="add mod">
          <ac:chgData name="Robert E Morey" userId="S::remorey@ucsd.edu::52839c65-1b21-4b0d-9e9b-b7145e3e80c1" providerId="AD" clId="Web-{D0EE2CDA-A4F4-C0C2-7B2A-93EBEBE81030}" dt="2023-01-28T20:03:17.232" v="99" actId="1076"/>
          <ac:picMkLst>
            <pc:docMk/>
            <pc:sldMk cId="3838691615" sldId="317"/>
            <ac:picMk id="3" creationId="{2368B23E-2162-94F3-9F75-91B209AFC4A1}"/>
          </ac:picMkLst>
        </pc:picChg>
        <pc:picChg chg="del">
          <ac:chgData name="Robert E Morey" userId="S::remorey@ucsd.edu::52839c65-1b21-4b0d-9e9b-b7145e3e80c1" providerId="AD" clId="Web-{D0EE2CDA-A4F4-C0C2-7B2A-93EBEBE81030}" dt="2023-01-28T20:02:49.731" v="92"/>
          <ac:picMkLst>
            <pc:docMk/>
            <pc:sldMk cId="3838691615" sldId="317"/>
            <ac:picMk id="5" creationId="{C252CC99-BC98-C2CB-16ED-58B66C3D3220}"/>
          </ac:picMkLst>
        </pc:picChg>
      </pc:sldChg>
      <pc:sldChg chg="addSp delSp modSp add replId">
        <pc:chgData name="Robert E Morey" userId="S::remorey@ucsd.edu::52839c65-1b21-4b0d-9e9b-b7145e3e80c1" providerId="AD" clId="Web-{D0EE2CDA-A4F4-C0C2-7B2A-93EBEBE81030}" dt="2023-01-28T20:17:25.878" v="281" actId="1076"/>
        <pc:sldMkLst>
          <pc:docMk/>
          <pc:sldMk cId="2476681763" sldId="318"/>
        </pc:sldMkLst>
        <pc:spChg chg="mod">
          <ac:chgData name="Robert E Morey" userId="S::remorey@ucsd.edu::52839c65-1b21-4b0d-9e9b-b7145e3e80c1" providerId="AD" clId="Web-{D0EE2CDA-A4F4-C0C2-7B2A-93EBEBE81030}" dt="2023-01-28T20:12:24.768" v="205" actId="20577"/>
          <ac:spMkLst>
            <pc:docMk/>
            <pc:sldMk cId="2476681763" sldId="318"/>
            <ac:spMk id="2" creationId="{5590AF3C-6B78-4D07-9284-214B313A99D8}"/>
          </ac:spMkLst>
        </pc:spChg>
        <pc:spChg chg="mod">
          <ac:chgData name="Robert E Morey" userId="S::remorey@ucsd.edu::52839c65-1b21-4b0d-9e9b-b7145e3e80c1" providerId="AD" clId="Web-{D0EE2CDA-A4F4-C0C2-7B2A-93EBEBE81030}" dt="2023-01-28T20:17:25.878" v="281" actId="1076"/>
          <ac:spMkLst>
            <pc:docMk/>
            <pc:sldMk cId="2476681763" sldId="318"/>
            <ac:spMk id="6" creationId="{33B7CE3F-2121-408B-8D8A-0D010C77C6CC}"/>
          </ac:spMkLst>
        </pc:spChg>
        <pc:spChg chg="add mod">
          <ac:chgData name="Robert E Morey" userId="S::remorey@ucsd.edu::52839c65-1b21-4b0d-9e9b-b7145e3e80c1" providerId="AD" clId="Web-{D0EE2CDA-A4F4-C0C2-7B2A-93EBEBE81030}" dt="2023-01-28T20:17:21.159" v="280" actId="1076"/>
          <ac:spMkLst>
            <pc:docMk/>
            <pc:sldMk cId="2476681763" sldId="318"/>
            <ac:spMk id="9" creationId="{B9814387-B51E-CCF8-79F0-EB59FA58D530}"/>
          </ac:spMkLst>
        </pc:spChg>
        <pc:picChg chg="del">
          <ac:chgData name="Robert E Morey" userId="S::remorey@ucsd.edu::52839c65-1b21-4b0d-9e9b-b7145e3e80c1" providerId="AD" clId="Web-{D0EE2CDA-A4F4-C0C2-7B2A-93EBEBE81030}" dt="2023-01-28T20:11:37.016" v="192"/>
          <ac:picMkLst>
            <pc:docMk/>
            <pc:sldMk cId="2476681763" sldId="318"/>
            <ac:picMk id="3" creationId="{2368B23E-2162-94F3-9F75-91B209AFC4A1}"/>
          </ac:picMkLst>
        </pc:picChg>
        <pc:picChg chg="add mod">
          <ac:chgData name="Robert E Morey" userId="S::remorey@ucsd.edu::52839c65-1b21-4b0d-9e9b-b7145e3e80c1" providerId="AD" clId="Web-{D0EE2CDA-A4F4-C0C2-7B2A-93EBEBE81030}" dt="2023-01-28T20:13:36.536" v="219" actId="1076"/>
          <ac:picMkLst>
            <pc:docMk/>
            <pc:sldMk cId="2476681763" sldId="318"/>
            <ac:picMk id="4" creationId="{6CEDD8FA-C8BD-5A18-9B3A-2DE7758B09F1}"/>
          </ac:picMkLst>
        </pc:picChg>
        <pc:picChg chg="add mod">
          <ac:chgData name="Robert E Morey" userId="S::remorey@ucsd.edu::52839c65-1b21-4b0d-9e9b-b7145e3e80c1" providerId="AD" clId="Web-{D0EE2CDA-A4F4-C0C2-7B2A-93EBEBE81030}" dt="2023-01-28T20:13:36.552" v="220" actId="1076"/>
          <ac:picMkLst>
            <pc:docMk/>
            <pc:sldMk cId="2476681763" sldId="318"/>
            <ac:picMk id="5" creationId="{8D18A85F-65B0-C3C2-C82E-EE1544EF4D5B}"/>
          </ac:picMkLst>
        </pc:picChg>
        <pc:picChg chg="add mod">
          <ac:chgData name="Robert E Morey" userId="S::remorey@ucsd.edu::52839c65-1b21-4b0d-9e9b-b7145e3e80c1" providerId="AD" clId="Web-{D0EE2CDA-A4F4-C0C2-7B2A-93EBEBE81030}" dt="2023-01-28T20:13:08.472" v="212" actId="1076"/>
          <ac:picMkLst>
            <pc:docMk/>
            <pc:sldMk cId="2476681763" sldId="318"/>
            <ac:picMk id="7" creationId="{66869201-E97C-EE6D-33A4-BD78403F207A}"/>
          </ac:picMkLst>
        </pc:picChg>
        <pc:picChg chg="add mod">
          <ac:chgData name="Robert E Morey" userId="S::remorey@ucsd.edu::52839c65-1b21-4b0d-9e9b-b7145e3e80c1" providerId="AD" clId="Web-{D0EE2CDA-A4F4-C0C2-7B2A-93EBEBE81030}" dt="2023-01-28T20:13:17.848" v="214" actId="1076"/>
          <ac:picMkLst>
            <pc:docMk/>
            <pc:sldMk cId="2476681763" sldId="318"/>
            <ac:picMk id="8" creationId="{FA2BE450-04EA-8FF5-5651-E062B772F78D}"/>
          </ac:picMkLst>
        </pc:picChg>
      </pc:sldChg>
      <pc:sldChg chg="addSp delSp modSp new addAnim delAnim modAnim">
        <pc:chgData name="Robert E Morey" userId="S::remorey@ucsd.edu::52839c65-1b21-4b0d-9e9b-b7145e3e80c1" providerId="AD" clId="Web-{D0EE2CDA-A4F4-C0C2-7B2A-93EBEBE81030}" dt="2023-01-28T21:28:30.669" v="463"/>
        <pc:sldMkLst>
          <pc:docMk/>
          <pc:sldMk cId="1525128364" sldId="319"/>
        </pc:sldMkLst>
        <pc:spChg chg="mod">
          <ac:chgData name="Robert E Morey" userId="S::remorey@ucsd.edu::52839c65-1b21-4b0d-9e9b-b7145e3e80c1" providerId="AD" clId="Web-{D0EE2CDA-A4F4-C0C2-7B2A-93EBEBE81030}" dt="2023-01-28T21:17:39.020" v="358" actId="20577"/>
          <ac:spMkLst>
            <pc:docMk/>
            <pc:sldMk cId="1525128364" sldId="319"/>
            <ac:spMk id="2" creationId="{5C3C477E-CBCB-2B51-BF7A-BBAA6C597BB6}"/>
          </ac:spMkLst>
        </pc:spChg>
        <pc:spChg chg="del">
          <ac:chgData name="Robert E Morey" userId="S::remorey@ucsd.edu::52839c65-1b21-4b0d-9e9b-b7145e3e80c1" providerId="AD" clId="Web-{D0EE2CDA-A4F4-C0C2-7B2A-93EBEBE81030}" dt="2023-01-28T20:43:02.632" v="298"/>
          <ac:spMkLst>
            <pc:docMk/>
            <pc:sldMk cId="1525128364" sldId="319"/>
            <ac:spMk id="3" creationId="{F88FB073-2549-C1BF-FCA9-CF2AB4FE6FF2}"/>
          </ac:spMkLst>
        </pc:spChg>
        <pc:spChg chg="add mod">
          <ac:chgData name="Robert E Morey" userId="S::remorey@ucsd.edu::52839c65-1b21-4b0d-9e9b-b7145e3e80c1" providerId="AD" clId="Web-{D0EE2CDA-A4F4-C0C2-7B2A-93EBEBE81030}" dt="2023-01-28T21:08:48.422" v="346" actId="14100"/>
          <ac:spMkLst>
            <pc:docMk/>
            <pc:sldMk cId="1525128364" sldId="319"/>
            <ac:spMk id="12" creationId="{FC7A963A-7BE5-BDDA-3A8E-7419E29260B7}"/>
          </ac:spMkLst>
        </pc:spChg>
        <pc:spChg chg="add mod">
          <ac:chgData name="Robert E Morey" userId="S::remorey@ucsd.edu::52839c65-1b21-4b0d-9e9b-b7145e3e80c1" providerId="AD" clId="Web-{D0EE2CDA-A4F4-C0C2-7B2A-93EBEBE81030}" dt="2023-01-28T21:18:42.991" v="371" actId="1076"/>
          <ac:spMkLst>
            <pc:docMk/>
            <pc:sldMk cId="1525128364" sldId="319"/>
            <ac:spMk id="13" creationId="{0B56E5DC-2C3C-A72F-D55A-C1579C797050}"/>
          </ac:spMkLst>
        </pc:spChg>
        <pc:spChg chg="add mod">
          <ac:chgData name="Robert E Morey" userId="S::remorey@ucsd.edu::52839c65-1b21-4b0d-9e9b-b7145e3e80c1" providerId="AD" clId="Web-{D0EE2CDA-A4F4-C0C2-7B2A-93EBEBE81030}" dt="2023-01-28T21:19:52.462" v="386" actId="1076"/>
          <ac:spMkLst>
            <pc:docMk/>
            <pc:sldMk cId="1525128364" sldId="319"/>
            <ac:spMk id="14" creationId="{833FA99A-77BC-A5E6-F4E8-0172D3ED22CE}"/>
          </ac:spMkLst>
        </pc:spChg>
        <pc:spChg chg="add mod">
          <ac:chgData name="Robert E Morey" userId="S::remorey@ucsd.edu::52839c65-1b21-4b0d-9e9b-b7145e3e80c1" providerId="AD" clId="Web-{D0EE2CDA-A4F4-C0C2-7B2A-93EBEBE81030}" dt="2023-01-28T21:23:22.705" v="442" actId="1076"/>
          <ac:spMkLst>
            <pc:docMk/>
            <pc:sldMk cId="1525128364" sldId="319"/>
            <ac:spMk id="15" creationId="{4A647A38-5EAF-92EE-2962-E9C6352F2920}"/>
          </ac:spMkLst>
        </pc:spChg>
        <pc:spChg chg="add mod">
          <ac:chgData name="Robert E Morey" userId="S::remorey@ucsd.edu::52839c65-1b21-4b0d-9e9b-b7145e3e80c1" providerId="AD" clId="Web-{D0EE2CDA-A4F4-C0C2-7B2A-93EBEBE81030}" dt="2023-01-28T21:23:44.924" v="443" actId="1076"/>
          <ac:spMkLst>
            <pc:docMk/>
            <pc:sldMk cId="1525128364" sldId="319"/>
            <ac:spMk id="16" creationId="{68496A4C-96B8-CED8-ED96-7C0E9827DCD2}"/>
          </ac:spMkLst>
        </pc:spChg>
        <pc:spChg chg="add mod">
          <ac:chgData name="Robert E Morey" userId="S::remorey@ucsd.edu::52839c65-1b21-4b0d-9e9b-b7145e3e80c1" providerId="AD" clId="Web-{D0EE2CDA-A4F4-C0C2-7B2A-93EBEBE81030}" dt="2023-01-28T21:22:07.862" v="419" actId="20577"/>
          <ac:spMkLst>
            <pc:docMk/>
            <pc:sldMk cId="1525128364" sldId="319"/>
            <ac:spMk id="17" creationId="{E9AC0D66-2345-0C85-A1E7-2621F0A83EF9}"/>
          </ac:spMkLst>
        </pc:spChg>
        <pc:spChg chg="add mod">
          <ac:chgData name="Robert E Morey" userId="S::remorey@ucsd.edu::52839c65-1b21-4b0d-9e9b-b7145e3e80c1" providerId="AD" clId="Web-{D0EE2CDA-A4F4-C0C2-7B2A-93EBEBE81030}" dt="2023-01-28T21:22:29.035" v="432" actId="20577"/>
          <ac:spMkLst>
            <pc:docMk/>
            <pc:sldMk cId="1525128364" sldId="319"/>
            <ac:spMk id="18" creationId="{63929702-DF7D-4FA8-D641-BF6FAACB9A6E}"/>
          </ac:spMkLst>
        </pc:spChg>
        <pc:spChg chg="add mod">
          <ac:chgData name="Robert E Morey" userId="S::remorey@ucsd.edu::52839c65-1b21-4b0d-9e9b-b7145e3e80c1" providerId="AD" clId="Web-{D0EE2CDA-A4F4-C0C2-7B2A-93EBEBE81030}" dt="2023-01-28T21:23:00.626" v="441" actId="20577"/>
          <ac:spMkLst>
            <pc:docMk/>
            <pc:sldMk cId="1525128364" sldId="319"/>
            <ac:spMk id="19" creationId="{6C693433-C5D1-48C7-A226-E2441E896833}"/>
          </ac:spMkLst>
        </pc:spChg>
        <pc:picChg chg="add mod">
          <ac:chgData name="Robert E Morey" userId="S::remorey@ucsd.edu::52839c65-1b21-4b0d-9e9b-b7145e3e80c1" providerId="AD" clId="Web-{D0EE2CDA-A4F4-C0C2-7B2A-93EBEBE81030}" dt="2023-01-28T21:16:53.549" v="348" actId="1076"/>
          <ac:picMkLst>
            <pc:docMk/>
            <pc:sldMk cId="1525128364" sldId="319"/>
            <ac:picMk id="4" creationId="{B3206F55-3911-EA6A-B7CD-C0D7A11C7236}"/>
          </ac:picMkLst>
        </pc:picChg>
        <pc:picChg chg="add mod">
          <ac:chgData name="Robert E Morey" userId="S::remorey@ucsd.edu::52839c65-1b21-4b0d-9e9b-b7145e3e80c1" providerId="AD" clId="Web-{D0EE2CDA-A4F4-C0C2-7B2A-93EBEBE81030}" dt="2023-01-28T21:07:47.076" v="333" actId="1076"/>
          <ac:picMkLst>
            <pc:docMk/>
            <pc:sldMk cId="1525128364" sldId="319"/>
            <ac:picMk id="5" creationId="{984437CF-F14F-6352-E054-7FFBDCF6CC0E}"/>
          </ac:picMkLst>
        </pc:picChg>
        <pc:picChg chg="add mod">
          <ac:chgData name="Robert E Morey" userId="S::remorey@ucsd.edu::52839c65-1b21-4b0d-9e9b-b7145e3e80c1" providerId="AD" clId="Web-{D0EE2CDA-A4F4-C0C2-7B2A-93EBEBE81030}" dt="2023-01-28T21:07:50.232" v="334" actId="1076"/>
          <ac:picMkLst>
            <pc:docMk/>
            <pc:sldMk cId="1525128364" sldId="319"/>
            <ac:picMk id="6" creationId="{CE6E854C-0CC4-CD90-4C3B-D46F39F01F0D}"/>
          </ac:picMkLst>
        </pc:picChg>
        <pc:picChg chg="add mod">
          <ac:chgData name="Robert E Morey" userId="S::remorey@ucsd.edu::52839c65-1b21-4b0d-9e9b-b7145e3e80c1" providerId="AD" clId="Web-{D0EE2CDA-A4F4-C0C2-7B2A-93EBEBE81030}" dt="2023-01-28T21:07:55.795" v="335" actId="1076"/>
          <ac:picMkLst>
            <pc:docMk/>
            <pc:sldMk cId="1525128364" sldId="319"/>
            <ac:picMk id="7" creationId="{25C65DAD-6E0A-8CC2-F80F-53D377DC3FBD}"/>
          </ac:picMkLst>
        </pc:picChg>
        <pc:picChg chg="add mod">
          <ac:chgData name="Robert E Morey" userId="S::remorey@ucsd.edu::52839c65-1b21-4b0d-9e9b-b7145e3e80c1" providerId="AD" clId="Web-{D0EE2CDA-A4F4-C0C2-7B2A-93EBEBE81030}" dt="2023-01-28T21:20:24.155" v="391" actId="1076"/>
          <ac:picMkLst>
            <pc:docMk/>
            <pc:sldMk cId="1525128364" sldId="319"/>
            <ac:picMk id="8" creationId="{6D9FA8A9-CE9F-88B6-D485-66F58D56FD0C}"/>
          </ac:picMkLst>
        </pc:picChg>
        <pc:picChg chg="add del mod">
          <ac:chgData name="Robert E Morey" userId="S::remorey@ucsd.edu::52839c65-1b21-4b0d-9e9b-b7145e3e80c1" providerId="AD" clId="Web-{D0EE2CDA-A4F4-C0C2-7B2A-93EBEBE81030}" dt="2023-01-28T20:58:32.476" v="317"/>
          <ac:picMkLst>
            <pc:docMk/>
            <pc:sldMk cId="1525128364" sldId="319"/>
            <ac:picMk id="9" creationId="{CE4F7787-C599-A10E-F151-4297285B212F}"/>
          </ac:picMkLst>
        </pc:picChg>
        <pc:picChg chg="add mod">
          <ac:chgData name="Robert E Morey" userId="S::remorey@ucsd.edu::52839c65-1b21-4b0d-9e9b-b7145e3e80c1" providerId="AD" clId="Web-{D0EE2CDA-A4F4-C0C2-7B2A-93EBEBE81030}" dt="2023-01-28T21:20:08.275" v="388" actId="1076"/>
          <ac:picMkLst>
            <pc:docMk/>
            <pc:sldMk cId="1525128364" sldId="319"/>
            <ac:picMk id="10" creationId="{C937BF07-9744-7D35-7F0F-AE0E555D1758}"/>
          </ac:picMkLst>
        </pc:picChg>
        <pc:picChg chg="add mod">
          <ac:chgData name="Robert E Morey" userId="S::remorey@ucsd.edu::52839c65-1b21-4b0d-9e9b-b7145e3e80c1" providerId="AD" clId="Web-{D0EE2CDA-A4F4-C0C2-7B2A-93EBEBE81030}" dt="2023-01-28T21:20:17.671" v="390" actId="1076"/>
          <ac:picMkLst>
            <pc:docMk/>
            <pc:sldMk cId="1525128364" sldId="319"/>
            <ac:picMk id="11" creationId="{A4A3F105-A793-591D-49D6-2F3303218094}"/>
          </ac:picMkLst>
        </pc:picChg>
      </pc:sldChg>
      <pc:sldChg chg="addSp delSp modSp new">
        <pc:chgData name="Robert E Morey" userId="S::remorey@ucsd.edu::52839c65-1b21-4b0d-9e9b-b7145e3e80c1" providerId="AD" clId="Web-{D0EE2CDA-A4F4-C0C2-7B2A-93EBEBE81030}" dt="2023-01-28T21:35:29.081" v="520" actId="1076"/>
        <pc:sldMkLst>
          <pc:docMk/>
          <pc:sldMk cId="2666826540" sldId="320"/>
        </pc:sldMkLst>
        <pc:spChg chg="mod">
          <ac:chgData name="Robert E Morey" userId="S::remorey@ucsd.edu::52839c65-1b21-4b0d-9e9b-b7145e3e80c1" providerId="AD" clId="Web-{D0EE2CDA-A4F4-C0C2-7B2A-93EBEBE81030}" dt="2023-01-28T21:31:31.462" v="473" actId="20577"/>
          <ac:spMkLst>
            <pc:docMk/>
            <pc:sldMk cId="2666826540" sldId="320"/>
            <ac:spMk id="2" creationId="{638EA790-2773-937D-801F-582B7DFEEA6C}"/>
          </ac:spMkLst>
        </pc:spChg>
        <pc:spChg chg="del">
          <ac:chgData name="Robert E Morey" userId="S::remorey@ucsd.edu::52839c65-1b21-4b0d-9e9b-b7145e3e80c1" providerId="AD" clId="Web-{D0EE2CDA-A4F4-C0C2-7B2A-93EBEBE81030}" dt="2023-01-28T21:31:13.039" v="465"/>
          <ac:spMkLst>
            <pc:docMk/>
            <pc:sldMk cId="2666826540" sldId="320"/>
            <ac:spMk id="3" creationId="{D0EC298D-590B-9611-8E3D-1A65FAA0F20D}"/>
          </ac:spMkLst>
        </pc:spChg>
        <pc:spChg chg="add mod">
          <ac:chgData name="Robert E Morey" userId="S::remorey@ucsd.edu::52839c65-1b21-4b0d-9e9b-b7145e3e80c1" providerId="AD" clId="Web-{D0EE2CDA-A4F4-C0C2-7B2A-93EBEBE81030}" dt="2023-01-28T21:34:20.297" v="515" actId="20577"/>
          <ac:spMkLst>
            <pc:docMk/>
            <pc:sldMk cId="2666826540" sldId="320"/>
            <ac:spMk id="6" creationId="{794526D5-7025-EE19-98EB-25B622E70572}"/>
          </ac:spMkLst>
        </pc:spChg>
        <pc:picChg chg="add mod">
          <ac:chgData name="Robert E Morey" userId="S::remorey@ucsd.edu::52839c65-1b21-4b0d-9e9b-b7145e3e80c1" providerId="AD" clId="Web-{D0EE2CDA-A4F4-C0C2-7B2A-93EBEBE81030}" dt="2023-01-28T21:32:38.637" v="481" actId="1076"/>
          <ac:picMkLst>
            <pc:docMk/>
            <pc:sldMk cId="2666826540" sldId="320"/>
            <ac:picMk id="4" creationId="{6E5B23EC-6A27-4590-9ED7-9808C3C84DAA}"/>
          </ac:picMkLst>
        </pc:picChg>
        <pc:picChg chg="add mod">
          <ac:chgData name="Robert E Morey" userId="S::remorey@ucsd.edu::52839c65-1b21-4b0d-9e9b-b7145e3e80c1" providerId="AD" clId="Web-{D0EE2CDA-A4F4-C0C2-7B2A-93EBEBE81030}" dt="2023-01-28T21:35:29.081" v="520" actId="1076"/>
          <ac:picMkLst>
            <pc:docMk/>
            <pc:sldMk cId="2666826540" sldId="320"/>
            <ac:picMk id="5" creationId="{062A1B98-9DD2-5C41-EE11-89177B1EDD65}"/>
          </ac:picMkLst>
        </pc:picChg>
      </pc:sldChg>
      <pc:sldChg chg="modSp new del">
        <pc:chgData name="Robert E Morey" userId="S::remorey@ucsd.edu::52839c65-1b21-4b0d-9e9b-b7145e3e80c1" providerId="AD" clId="Web-{D0EE2CDA-A4F4-C0C2-7B2A-93EBEBE81030}" dt="2023-01-28T23:35:53.507" v="800"/>
        <pc:sldMkLst>
          <pc:docMk/>
          <pc:sldMk cId="1147265850" sldId="321"/>
        </pc:sldMkLst>
        <pc:spChg chg="mod">
          <ac:chgData name="Robert E Morey" userId="S::remorey@ucsd.edu::52839c65-1b21-4b0d-9e9b-b7145e3e80c1" providerId="AD" clId="Web-{D0EE2CDA-A4F4-C0C2-7B2A-93EBEBE81030}" dt="2023-01-28T23:35:49.554" v="799" actId="20577"/>
          <ac:spMkLst>
            <pc:docMk/>
            <pc:sldMk cId="1147265850" sldId="321"/>
            <ac:spMk id="2" creationId="{93E92C9F-252D-884B-822D-88F50EB6EB02}"/>
          </ac:spMkLst>
        </pc:spChg>
      </pc:sldChg>
    </pc:docChg>
  </pc:docChgLst>
  <pc:docChgLst>
    <pc:chgData name="Robert E Morey" userId="S::remorey@ucsd.edu::52839c65-1b21-4b0d-9e9b-b7145e3e80c1" providerId="AD" clId="Web-{D82EA217-3C37-2DF1-DF88-FC6AED794160}"/>
    <pc:docChg chg="modSld">
      <pc:chgData name="Robert E Morey" userId="S::remorey@ucsd.edu::52839c65-1b21-4b0d-9e9b-b7145e3e80c1" providerId="AD" clId="Web-{D82EA217-3C37-2DF1-DF88-FC6AED794160}" dt="2023-01-30T23:50:39.308" v="50"/>
      <pc:docMkLst>
        <pc:docMk/>
      </pc:docMkLst>
      <pc:sldChg chg="modSp">
        <pc:chgData name="Robert E Morey" userId="S::remorey@ucsd.edu::52839c65-1b21-4b0d-9e9b-b7145e3e80c1" providerId="AD" clId="Web-{D82EA217-3C37-2DF1-DF88-FC6AED794160}" dt="2023-01-30T23:48:12.569" v="29" actId="1076"/>
        <pc:sldMkLst>
          <pc:docMk/>
          <pc:sldMk cId="414334130" sldId="258"/>
        </pc:sldMkLst>
        <pc:spChg chg="mod">
          <ac:chgData name="Robert E Morey" userId="S::remorey@ucsd.edu::52839c65-1b21-4b0d-9e9b-b7145e3e80c1" providerId="AD" clId="Web-{D82EA217-3C37-2DF1-DF88-FC6AED794160}" dt="2023-01-30T23:48:12.569" v="29" actId="1076"/>
          <ac:spMkLst>
            <pc:docMk/>
            <pc:sldMk cId="414334130" sldId="258"/>
            <ac:spMk id="5" creationId="{00000000-0000-0000-0000-000000000000}"/>
          </ac:spMkLst>
        </pc:spChg>
      </pc:sldChg>
      <pc:sldChg chg="modSp">
        <pc:chgData name="Robert E Morey" userId="S::remorey@ucsd.edu::52839c65-1b21-4b0d-9e9b-b7145e3e80c1" providerId="AD" clId="Web-{D82EA217-3C37-2DF1-DF88-FC6AED794160}" dt="2023-01-30T23:47:31.990" v="23" actId="1076"/>
        <pc:sldMkLst>
          <pc:docMk/>
          <pc:sldMk cId="3775393006" sldId="310"/>
        </pc:sldMkLst>
        <pc:picChg chg="mod">
          <ac:chgData name="Robert E Morey" userId="S::remorey@ucsd.edu::52839c65-1b21-4b0d-9e9b-b7145e3e80c1" providerId="AD" clId="Web-{D82EA217-3C37-2DF1-DF88-FC6AED794160}" dt="2023-01-30T23:47:31.990" v="23" actId="1076"/>
          <ac:picMkLst>
            <pc:docMk/>
            <pc:sldMk cId="3775393006" sldId="310"/>
            <ac:picMk id="11" creationId="{D69A38CF-FE24-3B78-0560-EA275BEBE545}"/>
          </ac:picMkLst>
        </pc:picChg>
      </pc:sldChg>
      <pc:sldChg chg="modSp">
        <pc:chgData name="Robert E Morey" userId="S::remorey@ucsd.edu::52839c65-1b21-4b0d-9e9b-b7145e3e80c1" providerId="AD" clId="Web-{D82EA217-3C37-2DF1-DF88-FC6AED794160}" dt="2023-01-30T23:47:11.567" v="21" actId="1076"/>
        <pc:sldMkLst>
          <pc:docMk/>
          <pc:sldMk cId="343053278" sldId="315"/>
        </pc:sldMkLst>
        <pc:spChg chg="mod">
          <ac:chgData name="Robert E Morey" userId="S::remorey@ucsd.edu::52839c65-1b21-4b0d-9e9b-b7145e3e80c1" providerId="AD" clId="Web-{D82EA217-3C37-2DF1-DF88-FC6AED794160}" dt="2023-01-30T23:47:11.567" v="21" actId="1076"/>
          <ac:spMkLst>
            <pc:docMk/>
            <pc:sldMk cId="343053278" sldId="315"/>
            <ac:spMk id="6" creationId="{33B7CE3F-2121-408B-8D8A-0D010C77C6CC}"/>
          </ac:spMkLst>
        </pc:spChg>
        <pc:picChg chg="mod modCrop">
          <ac:chgData name="Robert E Morey" userId="S::remorey@ucsd.edu::52839c65-1b21-4b0d-9e9b-b7145e3e80c1" providerId="AD" clId="Web-{D82EA217-3C37-2DF1-DF88-FC6AED794160}" dt="2023-01-30T23:47:03.629" v="20"/>
          <ac:picMkLst>
            <pc:docMk/>
            <pc:sldMk cId="343053278" sldId="315"/>
            <ac:picMk id="4" creationId="{37DFEBBE-BC04-4829-972C-F7F26EEDEBAA}"/>
          </ac:picMkLst>
        </pc:picChg>
      </pc:sldChg>
      <pc:sldChg chg="addSp modSp">
        <pc:chgData name="Robert E Morey" userId="S::remorey@ucsd.edu::52839c65-1b21-4b0d-9e9b-b7145e3e80c1" providerId="AD" clId="Web-{D82EA217-3C37-2DF1-DF88-FC6AED794160}" dt="2023-01-30T23:50:39.308" v="50"/>
        <pc:sldMkLst>
          <pc:docMk/>
          <pc:sldMk cId="3603369226" sldId="316"/>
        </pc:sldMkLst>
        <pc:spChg chg="add mod">
          <ac:chgData name="Robert E Morey" userId="S::remorey@ucsd.edu::52839c65-1b21-4b0d-9e9b-b7145e3e80c1" providerId="AD" clId="Web-{D82EA217-3C37-2DF1-DF88-FC6AED794160}" dt="2023-01-30T23:50:39.308" v="49"/>
          <ac:spMkLst>
            <pc:docMk/>
            <pc:sldMk cId="3603369226" sldId="316"/>
            <ac:spMk id="3" creationId="{523A9061-F8EE-1C88-150A-F84C2962D055}"/>
          </ac:spMkLst>
        </pc:spChg>
        <pc:spChg chg="add mod">
          <ac:chgData name="Robert E Morey" userId="S::remorey@ucsd.edu::52839c65-1b21-4b0d-9e9b-b7145e3e80c1" providerId="AD" clId="Web-{D82EA217-3C37-2DF1-DF88-FC6AED794160}" dt="2023-01-30T23:50:39.308" v="50"/>
          <ac:spMkLst>
            <pc:docMk/>
            <pc:sldMk cId="3603369226" sldId="316"/>
            <ac:spMk id="4" creationId="{1BB6E900-BA3F-B5B9-3ED6-B5E23386BE3D}"/>
          </ac:spMkLst>
        </pc:spChg>
      </pc:sldChg>
      <pc:sldChg chg="modSp">
        <pc:chgData name="Robert E Morey" userId="S::remorey@ucsd.edu::52839c65-1b21-4b0d-9e9b-b7145e3e80c1" providerId="AD" clId="Web-{D82EA217-3C37-2DF1-DF88-FC6AED794160}" dt="2023-01-30T23:45:27.767" v="15" actId="1076"/>
        <pc:sldMkLst>
          <pc:docMk/>
          <pc:sldMk cId="2476681763" sldId="318"/>
        </pc:sldMkLst>
        <pc:spChg chg="mod">
          <ac:chgData name="Robert E Morey" userId="S::remorey@ucsd.edu::52839c65-1b21-4b0d-9e9b-b7145e3e80c1" providerId="AD" clId="Web-{D82EA217-3C37-2DF1-DF88-FC6AED794160}" dt="2023-01-30T23:44:41.187" v="11" actId="1076"/>
          <ac:spMkLst>
            <pc:docMk/>
            <pc:sldMk cId="2476681763" sldId="318"/>
            <ac:spMk id="9" creationId="{B9814387-B51E-CCF8-79F0-EB59FA58D530}"/>
          </ac:spMkLst>
        </pc:spChg>
        <pc:picChg chg="mod">
          <ac:chgData name="Robert E Morey" userId="S::remorey@ucsd.edu::52839c65-1b21-4b0d-9e9b-b7145e3e80c1" providerId="AD" clId="Web-{D82EA217-3C37-2DF1-DF88-FC6AED794160}" dt="2023-01-30T23:45:27.767" v="15" actId="1076"/>
          <ac:picMkLst>
            <pc:docMk/>
            <pc:sldMk cId="2476681763" sldId="318"/>
            <ac:picMk id="8" creationId="{FA2BE450-04EA-8FF5-5651-E062B772F78D}"/>
          </ac:picMkLst>
        </pc:picChg>
      </pc:sldChg>
      <pc:sldChg chg="modSp">
        <pc:chgData name="Robert E Morey" userId="S::remorey@ucsd.edu::52839c65-1b21-4b0d-9e9b-b7145e3e80c1" providerId="AD" clId="Web-{D82EA217-3C37-2DF1-DF88-FC6AED794160}" dt="2023-01-30T23:44:02.670" v="8" actId="20577"/>
        <pc:sldMkLst>
          <pc:docMk/>
          <pc:sldMk cId="2666826540" sldId="320"/>
        </pc:sldMkLst>
        <pc:spChg chg="mod">
          <ac:chgData name="Robert E Morey" userId="S::remorey@ucsd.edu::52839c65-1b21-4b0d-9e9b-b7145e3e80c1" providerId="AD" clId="Web-{D82EA217-3C37-2DF1-DF88-FC6AED794160}" dt="2023-01-30T23:44:02.670" v="8" actId="20577"/>
          <ac:spMkLst>
            <pc:docMk/>
            <pc:sldMk cId="2666826540" sldId="320"/>
            <ac:spMk id="6" creationId="{794526D5-7025-EE19-98EB-25B622E70572}"/>
          </ac:spMkLst>
        </pc:spChg>
        <pc:picChg chg="mod">
          <ac:chgData name="Robert E Morey" userId="S::remorey@ucsd.edu::52839c65-1b21-4b0d-9e9b-b7145e3e80c1" providerId="AD" clId="Web-{D82EA217-3C37-2DF1-DF88-FC6AED794160}" dt="2023-01-30T23:43:35.216" v="3" actId="1076"/>
          <ac:picMkLst>
            <pc:docMk/>
            <pc:sldMk cId="2666826540" sldId="320"/>
            <ac:picMk id="4" creationId="{6E5B23EC-6A27-4590-9ED7-9808C3C84DAA}"/>
          </ac:picMkLst>
        </pc:picChg>
        <pc:picChg chg="mod">
          <ac:chgData name="Robert E Morey" userId="S::remorey@ucsd.edu::52839c65-1b21-4b0d-9e9b-b7145e3e80c1" providerId="AD" clId="Web-{D82EA217-3C37-2DF1-DF88-FC6AED794160}" dt="2023-01-30T23:43:53.357" v="7" actId="14100"/>
          <ac:picMkLst>
            <pc:docMk/>
            <pc:sldMk cId="2666826540" sldId="320"/>
            <ac:picMk id="5" creationId="{062A1B98-9DD2-5C41-EE11-89177B1EDD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E033CE-4DA5-1844-BBDE-B145E92FF15E}" type="datetimeFigureOut">
              <a:rPr lang="en-US" smtClean="0"/>
              <a:t>1/30/2023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B3A204-F0FE-0247-AF0A-05A0954A8D40}" type="slidenum">
              <a:rPr lang="en-US" smtClean="0"/>
              <a:t>‹#›</a:t>
            </a:fld>
            <a:endParaRPr lang="en-US"/>
          </a:p>
        </p:txBody>
      </p:sp>
    </p:spTree>
    <p:extLst>
      <p:ext uri="{BB962C8B-B14F-4D97-AF65-F5344CB8AC3E}">
        <p14:creationId xmlns:p14="http://schemas.microsoft.com/office/powerpoint/2010/main" val="11586954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Any given tissue of cell type expresses 11,000 to 13,000 genes, of which 3000 to 5000 have a cell-type specific expression pattern and the rest of the genes are ubiquitously expressed.</a:t>
            </a:r>
          </a:p>
        </p:txBody>
      </p:sp>
      <p:sp>
        <p:nvSpPr>
          <p:cNvPr id="4" name="Slide Number Placeholder 3"/>
          <p:cNvSpPr>
            <a:spLocks noGrp="1"/>
          </p:cNvSpPr>
          <p:nvPr>
            <p:ph type="sldNum" sz="quarter" idx="5"/>
          </p:nvPr>
        </p:nvSpPr>
        <p:spPr/>
        <p:txBody>
          <a:bodyPr/>
          <a:lstStyle/>
          <a:p>
            <a:fld id="{ADB3A204-F0FE-0247-AF0A-05A0954A8D40}" type="slidenum">
              <a:rPr lang="en-US" smtClean="0"/>
              <a:t>3</a:t>
            </a:fld>
            <a:endParaRPr lang="en-US"/>
          </a:p>
        </p:txBody>
      </p:sp>
    </p:spTree>
    <p:extLst>
      <p:ext uri="{BB962C8B-B14F-4D97-AF65-F5344CB8AC3E}">
        <p14:creationId xmlns:p14="http://schemas.microsoft.com/office/powerpoint/2010/main" val="2064643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Any given tissue of cell type expresses 11,000 to 13,000 genes, of which 3000 to 5000 have a cell-type specific expression pattern and the rest of the genes are ubiquitously expressed.</a:t>
            </a:r>
          </a:p>
        </p:txBody>
      </p:sp>
      <p:sp>
        <p:nvSpPr>
          <p:cNvPr id="4" name="Slide Number Placeholder 3"/>
          <p:cNvSpPr>
            <a:spLocks noGrp="1"/>
          </p:cNvSpPr>
          <p:nvPr>
            <p:ph type="sldNum" sz="quarter" idx="5"/>
          </p:nvPr>
        </p:nvSpPr>
        <p:spPr/>
        <p:txBody>
          <a:bodyPr/>
          <a:lstStyle/>
          <a:p>
            <a:fld id="{ADB3A204-F0FE-0247-AF0A-05A0954A8D40}" type="slidenum">
              <a:rPr lang="en-US" smtClean="0"/>
              <a:t>4</a:t>
            </a:fld>
            <a:endParaRPr lang="en-US"/>
          </a:p>
        </p:txBody>
      </p:sp>
    </p:spTree>
    <p:extLst>
      <p:ext uri="{BB962C8B-B14F-4D97-AF65-F5344CB8AC3E}">
        <p14:creationId xmlns:p14="http://schemas.microsoft.com/office/powerpoint/2010/main" val="2077321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Any given tissue of cell type expresses 11,000 to 13,000 genes, of which 3000 to 5000 have a cell-type specific expression pattern and the rest of the genes are ubiquitously expressed.</a:t>
            </a:r>
          </a:p>
        </p:txBody>
      </p:sp>
      <p:sp>
        <p:nvSpPr>
          <p:cNvPr id="4" name="Slide Number Placeholder 3"/>
          <p:cNvSpPr>
            <a:spLocks noGrp="1"/>
          </p:cNvSpPr>
          <p:nvPr>
            <p:ph type="sldNum" sz="quarter" idx="5"/>
          </p:nvPr>
        </p:nvSpPr>
        <p:spPr/>
        <p:txBody>
          <a:bodyPr/>
          <a:lstStyle/>
          <a:p>
            <a:fld id="{ADB3A204-F0FE-0247-AF0A-05A0954A8D40}" type="slidenum">
              <a:rPr lang="en-US" smtClean="0"/>
              <a:t>5</a:t>
            </a:fld>
            <a:endParaRPr lang="en-US"/>
          </a:p>
        </p:txBody>
      </p:sp>
    </p:spTree>
    <p:extLst>
      <p:ext uri="{BB962C8B-B14F-4D97-AF65-F5344CB8AC3E}">
        <p14:creationId xmlns:p14="http://schemas.microsoft.com/office/powerpoint/2010/main" val="50864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Any given tissue of cell type expresses 11,000 to 13,000 genes, of which 3000 to 5000 have a cell-type specific expression pattern and the rest of the genes are ubiquitously expressed.</a:t>
            </a:r>
          </a:p>
        </p:txBody>
      </p:sp>
      <p:sp>
        <p:nvSpPr>
          <p:cNvPr id="4" name="Slide Number Placeholder 3"/>
          <p:cNvSpPr>
            <a:spLocks noGrp="1"/>
          </p:cNvSpPr>
          <p:nvPr>
            <p:ph type="sldNum" sz="quarter" idx="5"/>
          </p:nvPr>
        </p:nvSpPr>
        <p:spPr/>
        <p:txBody>
          <a:bodyPr/>
          <a:lstStyle/>
          <a:p>
            <a:fld id="{ADB3A204-F0FE-0247-AF0A-05A0954A8D40}" type="slidenum">
              <a:rPr lang="en-US" smtClean="0"/>
              <a:t>8</a:t>
            </a:fld>
            <a:endParaRPr lang="en-US"/>
          </a:p>
        </p:txBody>
      </p:sp>
    </p:spTree>
    <p:extLst>
      <p:ext uri="{BB962C8B-B14F-4D97-AF65-F5344CB8AC3E}">
        <p14:creationId xmlns:p14="http://schemas.microsoft.com/office/powerpoint/2010/main" val="146431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B3A204-F0FE-0247-AF0A-05A0954A8D40}" type="slidenum">
              <a:rPr lang="en-US" smtClean="0"/>
              <a:t>18</a:t>
            </a:fld>
            <a:endParaRPr lang="en-US"/>
          </a:p>
        </p:txBody>
      </p:sp>
    </p:spTree>
    <p:extLst>
      <p:ext uri="{BB962C8B-B14F-4D97-AF65-F5344CB8AC3E}">
        <p14:creationId xmlns:p14="http://schemas.microsoft.com/office/powerpoint/2010/main" val="3889762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F96482-E359-47F3-BCFF-99E53FDEF557}" type="slidenum">
              <a:rPr lang="en-US" smtClean="0"/>
              <a:t>22</a:t>
            </a:fld>
            <a:endParaRPr lang="en-US"/>
          </a:p>
        </p:txBody>
      </p:sp>
    </p:spTree>
    <p:extLst>
      <p:ext uri="{BB962C8B-B14F-4D97-AF65-F5344CB8AC3E}">
        <p14:creationId xmlns:p14="http://schemas.microsoft.com/office/powerpoint/2010/main" val="1404885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F96482-E359-47F3-BCFF-99E53FDEF557}" type="slidenum">
              <a:rPr lang="en-US" smtClean="0"/>
              <a:t>23</a:t>
            </a:fld>
            <a:endParaRPr lang="en-US"/>
          </a:p>
        </p:txBody>
      </p:sp>
    </p:spTree>
    <p:extLst>
      <p:ext uri="{BB962C8B-B14F-4D97-AF65-F5344CB8AC3E}">
        <p14:creationId xmlns:p14="http://schemas.microsoft.com/office/powerpoint/2010/main" val="313981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891636-ACEA-074F-9F77-7865878C79E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20803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891636-ACEA-074F-9F77-7865878C79E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344817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891636-ACEA-074F-9F77-7865878C79E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834392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455414" y="3339704"/>
            <a:ext cx="8233187" cy="89"/>
          </a:xfrm>
          <a:prstGeom prst="line">
            <a:avLst/>
          </a:prstGeom>
          <a:ln w="12700">
            <a:solidFill>
              <a:srgbClr val="9A9A9A"/>
            </a:solidFill>
            <a:miter lim="400000"/>
          </a:ln>
        </p:spPr>
        <p:txBody>
          <a:bodyPr lIns="35719" tIns="35719" rIns="35719" bIns="35719" anchor="ctr"/>
          <a:lstStyle/>
          <a:p>
            <a:endParaRPr/>
          </a:p>
        </p:txBody>
      </p:sp>
      <p:sp>
        <p:nvSpPr>
          <p:cNvPr id="13" name="Title Text"/>
          <p:cNvSpPr txBox="1">
            <a:spLocks noGrp="1"/>
          </p:cNvSpPr>
          <p:nvPr>
            <p:ph type="title"/>
          </p:nvPr>
        </p:nvSpPr>
        <p:spPr>
          <a:xfrm>
            <a:off x="401836" y="928687"/>
            <a:ext cx="8340328" cy="2232422"/>
          </a:xfrm>
          <a:prstGeom prst="rect">
            <a:avLst/>
          </a:prstGeom>
        </p:spPr>
        <p:txBody>
          <a:bodyPr/>
          <a:lstStyle/>
          <a:p>
            <a:r>
              <a:t>Title Text</a:t>
            </a:r>
          </a:p>
        </p:txBody>
      </p:sp>
      <p:sp>
        <p:nvSpPr>
          <p:cNvPr id="14" name="Body Level One…"/>
          <p:cNvSpPr txBox="1">
            <a:spLocks noGrp="1"/>
          </p:cNvSpPr>
          <p:nvPr>
            <p:ph type="body" sz="half" idx="1"/>
          </p:nvPr>
        </p:nvSpPr>
        <p:spPr>
          <a:xfrm>
            <a:off x="401836" y="3527227"/>
            <a:ext cx="8340328" cy="2232422"/>
          </a:xfrm>
          <a:prstGeom prst="rect">
            <a:avLst/>
          </a:prstGeom>
        </p:spPr>
        <p:txBody>
          <a:bodyPr/>
          <a:lstStyle>
            <a:lvl1pPr marL="0" indent="0">
              <a:spcBef>
                <a:spcPts val="0"/>
              </a:spcBef>
              <a:buSzTx/>
              <a:buNone/>
              <a:defRPr sz="1800">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8626078" y="6465094"/>
            <a:ext cx="219385" cy="21081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numCol="2" spcCol="593090"/>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40" name="Body Level One…"/>
          <p:cNvSpPr txBox="1">
            <a:spLocks noGrp="1"/>
          </p:cNvSpPr>
          <p:nvPr>
            <p:ph type="body" idx="1"/>
          </p:nvPr>
        </p:nvSpPr>
        <p:spPr>
          <a:xfrm>
            <a:off x="401836" y="607219"/>
            <a:ext cx="8340328" cy="5643563"/>
          </a:xfrm>
          <a:prstGeom prst="rect">
            <a:avLst/>
          </a:prstGeom>
        </p:spPr>
        <p:txBody>
          <a:bodyPr/>
          <a:lstStyle>
            <a:lvl1pPr>
              <a:spcBef>
                <a:spcPts val="5062"/>
              </a:spcBef>
              <a:defRPr sz="1800">
                <a:solidFill>
                  <a:srgbClr val="747474"/>
                </a:solidFill>
              </a:defRPr>
            </a:lvl1pPr>
            <a:lvl2pPr>
              <a:spcBef>
                <a:spcPts val="5062"/>
              </a:spcBef>
              <a:defRPr>
                <a:solidFill>
                  <a:srgbClr val="747474"/>
                </a:solidFill>
              </a:defRPr>
            </a:lvl2pPr>
            <a:lvl3pPr>
              <a:spcBef>
                <a:spcPts val="5062"/>
              </a:spcBef>
              <a:defRPr>
                <a:solidFill>
                  <a:srgbClr val="747474"/>
                </a:solidFill>
              </a:defRPr>
            </a:lvl3pPr>
            <a:lvl4pPr>
              <a:spcBef>
                <a:spcPts val="5062"/>
              </a:spcBef>
              <a:defRPr>
                <a:solidFill>
                  <a:srgbClr val="747474"/>
                </a:solidFill>
              </a:defRPr>
            </a:lvl4pPr>
            <a:lvl5pPr>
              <a:spcBef>
                <a:spcPts val="5062"/>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63" name="Title Text"/>
          <p:cNvSpPr txBox="1">
            <a:spLocks noGrp="1"/>
          </p:cNvSpPr>
          <p:nvPr>
            <p:ph type="title"/>
          </p:nvPr>
        </p:nvSpPr>
        <p:spPr>
          <a:xfrm>
            <a:off x="401836" y="2607469"/>
            <a:ext cx="8340328" cy="1643063"/>
          </a:xfrm>
          <a:prstGeom prst="rect">
            <a:avLst/>
          </a:prstGeom>
        </p:spPr>
        <p:txBody>
          <a:bodyPr anchor="ctr"/>
          <a:lstStyle/>
          <a:p>
            <a:r>
              <a:t>Title Text</a:t>
            </a:r>
          </a:p>
        </p:txBody>
      </p:sp>
      <p:sp>
        <p:nvSpPr>
          <p:cNvPr id="64" name="Slide Number"/>
          <p:cNvSpPr txBox="1">
            <a:spLocks noGrp="1"/>
          </p:cNvSpPr>
          <p:nvPr>
            <p:ph type="sldNum" sz="quarter" idx="2"/>
          </p:nvPr>
        </p:nvSpPr>
        <p:spPr>
          <a:xfrm>
            <a:off x="8626078" y="6465094"/>
            <a:ext cx="219385" cy="21081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71" name="Line"/>
          <p:cNvSpPr/>
          <p:nvPr/>
        </p:nvSpPr>
        <p:spPr>
          <a:xfrm>
            <a:off x="5304235" y="5607843"/>
            <a:ext cx="1" cy="1000216"/>
          </a:xfrm>
          <a:prstGeom prst="line">
            <a:avLst/>
          </a:prstGeom>
          <a:ln w="12700">
            <a:solidFill>
              <a:srgbClr val="9A9A9A"/>
            </a:solidFill>
            <a:miter lim="400000"/>
          </a:ln>
        </p:spPr>
        <p:txBody>
          <a:bodyPr lIns="35719" tIns="35719" rIns="35719" bIns="35719" anchor="ctr"/>
          <a:lstStyle/>
          <a:p>
            <a:endParaRPr/>
          </a:p>
        </p:txBody>
      </p:sp>
      <p:sp>
        <p:nvSpPr>
          <p:cNvPr id="72" name="Image"/>
          <p:cNvSpPr>
            <a:spLocks noGrp="1"/>
          </p:cNvSpPr>
          <p:nvPr>
            <p:ph type="pic" idx="13"/>
          </p:nvPr>
        </p:nvSpPr>
        <p:spPr>
          <a:xfrm>
            <a:off x="0" y="0"/>
            <a:ext cx="9144000" cy="5331023"/>
          </a:xfrm>
          <a:prstGeom prst="rect">
            <a:avLst/>
          </a:prstGeom>
        </p:spPr>
        <p:txBody>
          <a:bodyPr lIns="91439" tIns="45719" rIns="91439" bIns="45719">
            <a:noAutofit/>
          </a:bodyPr>
          <a:lstStyle/>
          <a:p>
            <a:endParaRPr/>
          </a:p>
        </p:txBody>
      </p:sp>
      <p:sp>
        <p:nvSpPr>
          <p:cNvPr id="73" name="Title Text"/>
          <p:cNvSpPr txBox="1">
            <a:spLocks noGrp="1"/>
          </p:cNvSpPr>
          <p:nvPr>
            <p:ph type="title"/>
          </p:nvPr>
        </p:nvSpPr>
        <p:spPr>
          <a:xfrm>
            <a:off x="991195" y="5473899"/>
            <a:ext cx="4071938" cy="1196578"/>
          </a:xfrm>
          <a:prstGeom prst="rect">
            <a:avLst/>
          </a:prstGeom>
        </p:spPr>
        <p:txBody>
          <a:bodyPr anchor="ctr"/>
          <a:lstStyle>
            <a:lvl1pPr algn="r"/>
          </a:lstStyle>
          <a:p>
            <a:r>
              <a:t>Title Text</a:t>
            </a:r>
          </a:p>
        </p:txBody>
      </p:sp>
      <p:sp>
        <p:nvSpPr>
          <p:cNvPr id="74" name="Body Level One…"/>
          <p:cNvSpPr txBox="1">
            <a:spLocks noGrp="1"/>
          </p:cNvSpPr>
          <p:nvPr>
            <p:ph type="body" sz="quarter" idx="1"/>
          </p:nvPr>
        </p:nvSpPr>
        <p:spPr>
          <a:xfrm>
            <a:off x="5518547" y="5956101"/>
            <a:ext cx="3482578" cy="357188"/>
          </a:xfrm>
          <a:prstGeom prst="rect">
            <a:avLst/>
          </a:prstGeom>
        </p:spPr>
        <p:txBody>
          <a:bodyPr/>
          <a:lstStyle>
            <a:lvl1pPr marL="0" indent="0">
              <a:spcBef>
                <a:spcPts val="0"/>
              </a:spcBef>
              <a:buSzTx/>
              <a:buNone/>
              <a:defRPr sz="1800">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891636-ACEA-074F-9F77-7865878C79E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30179929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2" name="Line"/>
          <p:cNvSpPr/>
          <p:nvPr/>
        </p:nvSpPr>
        <p:spPr>
          <a:xfrm>
            <a:off x="455414" y="3339704"/>
            <a:ext cx="3432742" cy="89"/>
          </a:xfrm>
          <a:prstGeom prst="line">
            <a:avLst/>
          </a:prstGeom>
          <a:ln w="12700">
            <a:solidFill>
              <a:srgbClr val="9A9A9A"/>
            </a:solidFill>
            <a:miter lim="400000"/>
          </a:ln>
        </p:spPr>
        <p:txBody>
          <a:bodyPr lIns="35719" tIns="35719" rIns="35719" bIns="35719" anchor="ctr"/>
          <a:lstStyle/>
          <a:p>
            <a:endParaRPr/>
          </a:p>
        </p:txBody>
      </p:sp>
      <p:sp>
        <p:nvSpPr>
          <p:cNvPr id="83" name="Image"/>
          <p:cNvSpPr>
            <a:spLocks noGrp="1"/>
          </p:cNvSpPr>
          <p:nvPr>
            <p:ph type="pic" idx="13"/>
          </p:nvPr>
        </p:nvSpPr>
        <p:spPr>
          <a:xfrm>
            <a:off x="4572000" y="0"/>
            <a:ext cx="4572000" cy="6920508"/>
          </a:xfrm>
          <a:prstGeom prst="rect">
            <a:avLst/>
          </a:prstGeom>
        </p:spPr>
        <p:txBody>
          <a:bodyPr lIns="91439" tIns="45719" rIns="91439" bIns="45719">
            <a:noAutofit/>
          </a:bodyPr>
          <a:lstStyle/>
          <a:p>
            <a:endParaRPr/>
          </a:p>
        </p:txBody>
      </p:sp>
      <p:sp>
        <p:nvSpPr>
          <p:cNvPr id="84" name="Title Text"/>
          <p:cNvSpPr txBox="1">
            <a:spLocks noGrp="1"/>
          </p:cNvSpPr>
          <p:nvPr>
            <p:ph type="title"/>
          </p:nvPr>
        </p:nvSpPr>
        <p:spPr>
          <a:xfrm>
            <a:off x="401836" y="928687"/>
            <a:ext cx="3571875" cy="2232422"/>
          </a:xfrm>
          <a:prstGeom prst="rect">
            <a:avLst/>
          </a:prstGeom>
        </p:spPr>
        <p:txBody>
          <a:bodyPr/>
          <a:lstStyle/>
          <a:p>
            <a:r>
              <a:t>Title Text</a:t>
            </a:r>
          </a:p>
        </p:txBody>
      </p:sp>
      <p:sp>
        <p:nvSpPr>
          <p:cNvPr id="85" name="Body Level One…"/>
          <p:cNvSpPr txBox="1">
            <a:spLocks noGrp="1"/>
          </p:cNvSpPr>
          <p:nvPr>
            <p:ph type="body" sz="quarter" idx="1"/>
          </p:nvPr>
        </p:nvSpPr>
        <p:spPr>
          <a:xfrm>
            <a:off x="401836" y="3527227"/>
            <a:ext cx="3571875" cy="2232422"/>
          </a:xfrm>
          <a:prstGeom prst="rect">
            <a:avLst/>
          </a:prstGeom>
        </p:spPr>
        <p:txBody>
          <a:bodyPr/>
          <a:lstStyle>
            <a:lvl1pPr marL="0" indent="0">
              <a:spcBef>
                <a:spcPts val="0"/>
              </a:spcBef>
              <a:buSzTx/>
              <a:buNone/>
              <a:defRPr sz="1800">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xfrm>
            <a:off x="357187" y="6465094"/>
            <a:ext cx="219385" cy="21081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93" name="Line"/>
          <p:cNvSpPr/>
          <p:nvPr/>
        </p:nvSpPr>
        <p:spPr>
          <a:xfrm>
            <a:off x="455414" y="1384102"/>
            <a:ext cx="3429047" cy="89"/>
          </a:xfrm>
          <a:prstGeom prst="line">
            <a:avLst/>
          </a:prstGeom>
          <a:ln w="12700">
            <a:solidFill>
              <a:srgbClr val="9A9A9A"/>
            </a:solidFill>
            <a:miter lim="400000"/>
          </a:ln>
        </p:spPr>
        <p:txBody>
          <a:bodyPr lIns="35719" tIns="35719" rIns="35719" bIns="35719" anchor="ctr"/>
          <a:lstStyle/>
          <a:p>
            <a:endParaRPr/>
          </a:p>
        </p:txBody>
      </p:sp>
      <p:sp>
        <p:nvSpPr>
          <p:cNvPr id="94" name="Image"/>
          <p:cNvSpPr>
            <a:spLocks noGrp="1"/>
          </p:cNvSpPr>
          <p:nvPr>
            <p:ph type="pic" idx="13"/>
          </p:nvPr>
        </p:nvSpPr>
        <p:spPr>
          <a:xfrm>
            <a:off x="4572000" y="0"/>
            <a:ext cx="4572000" cy="6920508"/>
          </a:xfrm>
          <a:prstGeom prst="rect">
            <a:avLst/>
          </a:prstGeom>
        </p:spPr>
        <p:txBody>
          <a:bodyPr lIns="91439" tIns="45719" rIns="91439" bIns="45719">
            <a:noAutofit/>
          </a:bodyPr>
          <a:lstStyle/>
          <a:p>
            <a:endParaRPr/>
          </a:p>
        </p:txBody>
      </p:sp>
      <p:sp>
        <p:nvSpPr>
          <p:cNvPr id="95" name="Title Text"/>
          <p:cNvSpPr txBox="1">
            <a:spLocks noGrp="1"/>
          </p:cNvSpPr>
          <p:nvPr>
            <p:ph type="title"/>
          </p:nvPr>
        </p:nvSpPr>
        <p:spPr>
          <a:xfrm>
            <a:off x="401836" y="232172"/>
            <a:ext cx="3571875" cy="982266"/>
          </a:xfrm>
          <a:prstGeom prst="rect">
            <a:avLst/>
          </a:prstGeom>
        </p:spPr>
        <p:txBody>
          <a:bodyPr/>
          <a:lstStyle/>
          <a:p>
            <a:r>
              <a:t>Title Text</a:t>
            </a:r>
          </a:p>
        </p:txBody>
      </p:sp>
      <p:sp>
        <p:nvSpPr>
          <p:cNvPr id="96" name="Body Level One…"/>
          <p:cNvSpPr txBox="1">
            <a:spLocks noGrp="1"/>
          </p:cNvSpPr>
          <p:nvPr>
            <p:ph type="body" sz="half" idx="1"/>
          </p:nvPr>
        </p:nvSpPr>
        <p:spPr>
          <a:xfrm>
            <a:off x="401836" y="1634133"/>
            <a:ext cx="3571875" cy="4616648"/>
          </a:xfrm>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xfrm>
            <a:off x="359116" y="6465094"/>
            <a:ext cx="219385" cy="21081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Photo - 2 Up Landscape">
    <p:spTree>
      <p:nvGrpSpPr>
        <p:cNvPr id="1" name=""/>
        <p:cNvGrpSpPr/>
        <p:nvPr/>
      </p:nvGrpSpPr>
      <p:grpSpPr>
        <a:xfrm>
          <a:off x="0" y="0"/>
          <a:ext cx="0" cy="0"/>
          <a:chOff x="0" y="0"/>
          <a:chExt cx="0" cy="0"/>
        </a:xfrm>
      </p:grpSpPr>
      <p:sp>
        <p:nvSpPr>
          <p:cNvPr id="104" name="Line"/>
          <p:cNvSpPr/>
          <p:nvPr/>
        </p:nvSpPr>
        <p:spPr>
          <a:xfrm flipH="1">
            <a:off x="4572000" y="1268016"/>
            <a:ext cx="1" cy="3036094"/>
          </a:xfrm>
          <a:prstGeom prst="line">
            <a:avLst/>
          </a:prstGeom>
          <a:ln w="12700">
            <a:solidFill>
              <a:srgbClr val="ABABAB"/>
            </a:solidFill>
            <a:miter lim="400000"/>
          </a:ln>
        </p:spPr>
        <p:txBody>
          <a:bodyPr lIns="35719" tIns="35719" rIns="35719" bIns="35719" anchor="ctr"/>
          <a:lstStyle/>
          <a:p>
            <a:endParaRPr/>
          </a:p>
        </p:txBody>
      </p:sp>
      <p:sp>
        <p:nvSpPr>
          <p:cNvPr id="105" name="Image"/>
          <p:cNvSpPr>
            <a:spLocks noGrp="1"/>
          </p:cNvSpPr>
          <p:nvPr>
            <p:ph type="pic" sz="quarter" idx="13"/>
          </p:nvPr>
        </p:nvSpPr>
        <p:spPr>
          <a:xfrm>
            <a:off x="4688086" y="1268016"/>
            <a:ext cx="4089797" cy="3036094"/>
          </a:xfrm>
          <a:prstGeom prst="rect">
            <a:avLst/>
          </a:prstGeom>
        </p:spPr>
        <p:txBody>
          <a:bodyPr lIns="91439" tIns="45719" rIns="91439" bIns="45719">
            <a:noAutofit/>
          </a:bodyPr>
          <a:lstStyle/>
          <a:p>
            <a:endParaRPr/>
          </a:p>
        </p:txBody>
      </p:sp>
      <p:sp>
        <p:nvSpPr>
          <p:cNvPr id="106" name="Image"/>
          <p:cNvSpPr>
            <a:spLocks noGrp="1"/>
          </p:cNvSpPr>
          <p:nvPr>
            <p:ph type="pic" sz="quarter" idx="14"/>
          </p:nvPr>
        </p:nvSpPr>
        <p:spPr>
          <a:xfrm>
            <a:off x="366117" y="1268016"/>
            <a:ext cx="4080867" cy="3036094"/>
          </a:xfrm>
          <a:prstGeom prst="rect">
            <a:avLst/>
          </a:prstGeom>
        </p:spPr>
        <p:txBody>
          <a:bodyPr lIns="91439" tIns="45719" rIns="91439" bIns="45719">
            <a:noAutofit/>
          </a:bodyPr>
          <a:lstStyle/>
          <a:p>
            <a:endParaRPr/>
          </a:p>
        </p:txBody>
      </p:sp>
      <p:sp>
        <p:nvSpPr>
          <p:cNvPr id="107"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spTree>
      <p:nvGrpSpPr>
        <p:cNvPr id="1" name=""/>
        <p:cNvGrpSpPr/>
        <p:nvPr/>
      </p:nvGrpSpPr>
      <p:grpSpPr>
        <a:xfrm>
          <a:off x="0" y="0"/>
          <a:ext cx="0" cy="0"/>
          <a:chOff x="0" y="0"/>
          <a:chExt cx="0" cy="0"/>
        </a:xfrm>
      </p:grpSpPr>
      <p:sp>
        <p:nvSpPr>
          <p:cNvPr id="115" name="Line"/>
          <p:cNvSpPr/>
          <p:nvPr/>
        </p:nvSpPr>
        <p:spPr>
          <a:xfrm flipH="1">
            <a:off x="3116460" y="1250156"/>
            <a:ext cx="1" cy="3554016"/>
          </a:xfrm>
          <a:prstGeom prst="line">
            <a:avLst/>
          </a:prstGeom>
          <a:ln w="12700">
            <a:solidFill>
              <a:srgbClr val="ABABAB"/>
            </a:solidFill>
            <a:miter lim="400000"/>
          </a:ln>
        </p:spPr>
        <p:txBody>
          <a:bodyPr lIns="35719" tIns="35719" rIns="35719" bIns="35719" anchor="ctr"/>
          <a:lstStyle/>
          <a:p>
            <a:endParaRPr/>
          </a:p>
        </p:txBody>
      </p:sp>
      <p:sp>
        <p:nvSpPr>
          <p:cNvPr id="116" name="Image"/>
          <p:cNvSpPr>
            <a:spLocks noGrp="1"/>
          </p:cNvSpPr>
          <p:nvPr>
            <p:ph type="pic" sz="quarter" idx="13"/>
          </p:nvPr>
        </p:nvSpPr>
        <p:spPr>
          <a:xfrm>
            <a:off x="366117" y="1250156"/>
            <a:ext cx="2643188" cy="3554016"/>
          </a:xfrm>
          <a:prstGeom prst="rect">
            <a:avLst/>
          </a:prstGeom>
        </p:spPr>
        <p:txBody>
          <a:bodyPr lIns="91439" tIns="45719" rIns="91439" bIns="45719">
            <a:noAutofit/>
          </a:bodyPr>
          <a:lstStyle/>
          <a:p>
            <a:endParaRPr/>
          </a:p>
        </p:txBody>
      </p:sp>
      <p:sp>
        <p:nvSpPr>
          <p:cNvPr id="117" name="Image"/>
          <p:cNvSpPr>
            <a:spLocks noGrp="1"/>
          </p:cNvSpPr>
          <p:nvPr>
            <p:ph type="pic" sz="half" idx="14"/>
          </p:nvPr>
        </p:nvSpPr>
        <p:spPr>
          <a:xfrm>
            <a:off x="3250406" y="1250156"/>
            <a:ext cx="5545336" cy="3554016"/>
          </a:xfrm>
          <a:prstGeom prst="rect">
            <a:avLst/>
          </a:prstGeom>
        </p:spPr>
        <p:txBody>
          <a:bodyPr lIns="91439" tIns="45719" rIns="91439" bIns="45719">
            <a:noAutofit/>
          </a:bodyPr>
          <a:lstStyle/>
          <a:p>
            <a:endParaRPr/>
          </a:p>
        </p:txBody>
      </p:sp>
      <p:sp>
        <p:nvSpPr>
          <p:cNvPr id="118"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hoto - 2 Up Portrait">
    <p:spTree>
      <p:nvGrpSpPr>
        <p:cNvPr id="1" name=""/>
        <p:cNvGrpSpPr/>
        <p:nvPr/>
      </p:nvGrpSpPr>
      <p:grpSpPr>
        <a:xfrm>
          <a:off x="0" y="0"/>
          <a:ext cx="0" cy="0"/>
          <a:chOff x="0" y="0"/>
          <a:chExt cx="0" cy="0"/>
        </a:xfrm>
      </p:grpSpPr>
      <p:sp>
        <p:nvSpPr>
          <p:cNvPr id="126" name="Line"/>
          <p:cNvSpPr/>
          <p:nvPr/>
        </p:nvSpPr>
        <p:spPr>
          <a:xfrm flipH="1">
            <a:off x="4563070" y="357188"/>
            <a:ext cx="1" cy="5634655"/>
          </a:xfrm>
          <a:prstGeom prst="line">
            <a:avLst/>
          </a:prstGeom>
          <a:ln w="12700">
            <a:solidFill>
              <a:srgbClr val="ABABAB"/>
            </a:solidFill>
            <a:miter lim="400000"/>
          </a:ln>
        </p:spPr>
        <p:txBody>
          <a:bodyPr lIns="35719" tIns="35719" rIns="35719" bIns="35719" anchor="ctr"/>
          <a:lstStyle/>
          <a:p>
            <a:endParaRPr/>
          </a:p>
        </p:txBody>
      </p:sp>
      <p:sp>
        <p:nvSpPr>
          <p:cNvPr id="127" name="Image"/>
          <p:cNvSpPr>
            <a:spLocks noGrp="1"/>
          </p:cNvSpPr>
          <p:nvPr>
            <p:ph type="pic" sz="half" idx="13"/>
          </p:nvPr>
        </p:nvSpPr>
        <p:spPr>
          <a:xfrm>
            <a:off x="330399" y="321469"/>
            <a:ext cx="4107656" cy="5670352"/>
          </a:xfrm>
          <a:prstGeom prst="rect">
            <a:avLst/>
          </a:prstGeom>
        </p:spPr>
        <p:txBody>
          <a:bodyPr lIns="91439" tIns="45719" rIns="91439" bIns="45719">
            <a:noAutofit/>
          </a:bodyPr>
          <a:lstStyle/>
          <a:p>
            <a:endParaRPr/>
          </a:p>
        </p:txBody>
      </p:sp>
      <p:sp>
        <p:nvSpPr>
          <p:cNvPr id="128" name="Image"/>
          <p:cNvSpPr>
            <a:spLocks noGrp="1"/>
          </p:cNvSpPr>
          <p:nvPr>
            <p:ph type="pic" sz="half" idx="14"/>
          </p:nvPr>
        </p:nvSpPr>
        <p:spPr>
          <a:xfrm>
            <a:off x="4679156" y="357187"/>
            <a:ext cx="4098727" cy="5634633"/>
          </a:xfrm>
          <a:prstGeom prst="rect">
            <a:avLst/>
          </a:prstGeom>
        </p:spPr>
        <p:txBody>
          <a:bodyPr lIns="91439" tIns="45719" rIns="91439" bIns="45719">
            <a:noAutofit/>
          </a:bodyPr>
          <a:lstStyle/>
          <a:p>
            <a:endParaRPr/>
          </a:p>
        </p:txBody>
      </p:sp>
      <p:sp>
        <p:nvSpPr>
          <p:cNvPr id="129"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Photo - 3 Up Portrait">
    <p:spTree>
      <p:nvGrpSpPr>
        <p:cNvPr id="1" name=""/>
        <p:cNvGrpSpPr/>
        <p:nvPr/>
      </p:nvGrpSpPr>
      <p:grpSpPr>
        <a:xfrm>
          <a:off x="0" y="0"/>
          <a:ext cx="0" cy="0"/>
          <a:chOff x="0" y="0"/>
          <a:chExt cx="0" cy="0"/>
        </a:xfrm>
      </p:grpSpPr>
      <p:sp>
        <p:nvSpPr>
          <p:cNvPr id="137" name="Line"/>
          <p:cNvSpPr/>
          <p:nvPr/>
        </p:nvSpPr>
        <p:spPr>
          <a:xfrm flipH="1">
            <a:off x="3125389" y="1250134"/>
            <a:ext cx="1" cy="3563002"/>
          </a:xfrm>
          <a:prstGeom prst="line">
            <a:avLst/>
          </a:prstGeom>
          <a:ln w="12700">
            <a:solidFill>
              <a:srgbClr val="ABABAB"/>
            </a:solidFill>
            <a:miter lim="400000"/>
          </a:ln>
        </p:spPr>
        <p:txBody>
          <a:bodyPr lIns="35719" tIns="35719" rIns="35719" bIns="35719" anchor="ctr"/>
          <a:lstStyle/>
          <a:p>
            <a:endParaRPr/>
          </a:p>
        </p:txBody>
      </p:sp>
      <p:sp>
        <p:nvSpPr>
          <p:cNvPr id="138" name="Line"/>
          <p:cNvSpPr/>
          <p:nvPr/>
        </p:nvSpPr>
        <p:spPr>
          <a:xfrm flipH="1">
            <a:off x="6009678" y="1250134"/>
            <a:ext cx="1" cy="3563002"/>
          </a:xfrm>
          <a:prstGeom prst="line">
            <a:avLst/>
          </a:prstGeom>
          <a:ln w="12700">
            <a:solidFill>
              <a:srgbClr val="ABABAB"/>
            </a:solidFill>
            <a:miter lim="400000"/>
          </a:ln>
        </p:spPr>
        <p:txBody>
          <a:bodyPr lIns="35719" tIns="35719" rIns="35719" bIns="35719" anchor="ctr"/>
          <a:lstStyle/>
          <a:p>
            <a:endParaRPr/>
          </a:p>
        </p:txBody>
      </p:sp>
      <p:sp>
        <p:nvSpPr>
          <p:cNvPr id="139" name="Image"/>
          <p:cNvSpPr>
            <a:spLocks noGrp="1"/>
          </p:cNvSpPr>
          <p:nvPr>
            <p:ph type="pic" sz="quarter" idx="13"/>
          </p:nvPr>
        </p:nvSpPr>
        <p:spPr>
          <a:xfrm>
            <a:off x="357187" y="1250156"/>
            <a:ext cx="2661047" cy="3562945"/>
          </a:xfrm>
          <a:prstGeom prst="rect">
            <a:avLst/>
          </a:prstGeom>
        </p:spPr>
        <p:txBody>
          <a:bodyPr lIns="91439" tIns="45719" rIns="91439" bIns="45719">
            <a:noAutofit/>
          </a:bodyPr>
          <a:lstStyle/>
          <a:p>
            <a:endParaRPr/>
          </a:p>
        </p:txBody>
      </p:sp>
      <p:sp>
        <p:nvSpPr>
          <p:cNvPr id="140" name="Image"/>
          <p:cNvSpPr>
            <a:spLocks noGrp="1"/>
          </p:cNvSpPr>
          <p:nvPr>
            <p:ph type="pic" sz="quarter" idx="14"/>
          </p:nvPr>
        </p:nvSpPr>
        <p:spPr>
          <a:xfrm>
            <a:off x="6134695" y="1250156"/>
            <a:ext cx="2643188" cy="3562945"/>
          </a:xfrm>
          <a:prstGeom prst="rect">
            <a:avLst/>
          </a:prstGeom>
        </p:spPr>
        <p:txBody>
          <a:bodyPr lIns="91439" tIns="45719" rIns="91439" bIns="45719">
            <a:noAutofit/>
          </a:bodyPr>
          <a:lstStyle/>
          <a:p>
            <a:endParaRPr/>
          </a:p>
        </p:txBody>
      </p:sp>
      <p:sp>
        <p:nvSpPr>
          <p:cNvPr id="141" name="Image"/>
          <p:cNvSpPr>
            <a:spLocks noGrp="1"/>
          </p:cNvSpPr>
          <p:nvPr>
            <p:ph type="pic" sz="quarter" idx="15"/>
          </p:nvPr>
        </p:nvSpPr>
        <p:spPr>
          <a:xfrm>
            <a:off x="3250406" y="1250156"/>
            <a:ext cx="2661047" cy="3562945"/>
          </a:xfrm>
          <a:prstGeom prst="rect">
            <a:avLst/>
          </a:prstGeom>
        </p:spPr>
        <p:txBody>
          <a:bodyPr lIns="91439" tIns="45719" rIns="91439" bIns="45719">
            <a:noAutofit/>
          </a:bodyPr>
          <a:lstStyle/>
          <a:p>
            <a:endParaRPr/>
          </a:p>
        </p:txBody>
      </p:sp>
      <p:sp>
        <p:nvSpPr>
          <p:cNvPr id="142"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Photo - Big">
    <p:spTree>
      <p:nvGrpSpPr>
        <p:cNvPr id="1" name=""/>
        <p:cNvGrpSpPr/>
        <p:nvPr/>
      </p:nvGrpSpPr>
      <p:grpSpPr>
        <a:xfrm>
          <a:off x="0" y="0"/>
          <a:ext cx="0" cy="0"/>
          <a:chOff x="0" y="0"/>
          <a:chExt cx="0" cy="0"/>
        </a:xfrm>
      </p:grpSpPr>
      <p:sp>
        <p:nvSpPr>
          <p:cNvPr id="150" name="Image"/>
          <p:cNvSpPr>
            <a:spLocks noGrp="1"/>
          </p:cNvSpPr>
          <p:nvPr>
            <p:ph type="pic" idx="13"/>
          </p:nvPr>
        </p:nvSpPr>
        <p:spPr>
          <a:xfrm>
            <a:off x="375047" y="357188"/>
            <a:ext cx="8393906" cy="5598914"/>
          </a:xfrm>
          <a:prstGeom prst="rect">
            <a:avLst/>
          </a:prstGeom>
        </p:spPr>
        <p:txBody>
          <a:bodyPr lIns="91439" tIns="45719" rIns="91439" bIns="45719">
            <a:noAutofit/>
          </a:bodyPr>
          <a:lstStyle/>
          <a:p>
            <a:endParaRPr/>
          </a:p>
        </p:txBody>
      </p:sp>
      <p:sp>
        <p:nvSpPr>
          <p:cNvPr id="151"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59" name="Line"/>
          <p:cNvSpPr/>
          <p:nvPr/>
        </p:nvSpPr>
        <p:spPr>
          <a:xfrm flipH="1">
            <a:off x="4563069" y="366095"/>
            <a:ext cx="1" cy="5598958"/>
          </a:xfrm>
          <a:prstGeom prst="line">
            <a:avLst/>
          </a:prstGeom>
          <a:ln w="12700">
            <a:solidFill>
              <a:srgbClr val="ABABAB"/>
            </a:solidFill>
            <a:miter lim="400000"/>
          </a:ln>
        </p:spPr>
        <p:txBody>
          <a:bodyPr lIns="35719" tIns="35719" rIns="35719" bIns="35719" anchor="ctr"/>
          <a:lstStyle/>
          <a:p>
            <a:endParaRPr/>
          </a:p>
        </p:txBody>
      </p:sp>
      <p:sp>
        <p:nvSpPr>
          <p:cNvPr id="160" name="Line"/>
          <p:cNvSpPr/>
          <p:nvPr/>
        </p:nvSpPr>
        <p:spPr>
          <a:xfrm>
            <a:off x="4563068" y="3147715"/>
            <a:ext cx="4214818" cy="89"/>
          </a:xfrm>
          <a:prstGeom prst="line">
            <a:avLst/>
          </a:prstGeom>
          <a:ln w="12700">
            <a:solidFill>
              <a:srgbClr val="ABABAB"/>
            </a:solidFill>
            <a:miter lim="400000"/>
          </a:ln>
        </p:spPr>
        <p:txBody>
          <a:bodyPr lIns="35719" tIns="35719" rIns="35719" bIns="35719" anchor="ctr"/>
          <a:lstStyle/>
          <a:p>
            <a:endParaRPr/>
          </a:p>
        </p:txBody>
      </p:sp>
      <p:sp>
        <p:nvSpPr>
          <p:cNvPr id="161" name="Image"/>
          <p:cNvSpPr>
            <a:spLocks noGrp="1"/>
          </p:cNvSpPr>
          <p:nvPr>
            <p:ph type="pic" sz="half" idx="13"/>
          </p:nvPr>
        </p:nvSpPr>
        <p:spPr>
          <a:xfrm>
            <a:off x="357187" y="366117"/>
            <a:ext cx="4089797" cy="5598914"/>
          </a:xfrm>
          <a:prstGeom prst="rect">
            <a:avLst/>
          </a:prstGeom>
        </p:spPr>
        <p:txBody>
          <a:bodyPr lIns="91439" tIns="45719" rIns="91439" bIns="45719">
            <a:noAutofit/>
          </a:bodyPr>
          <a:lstStyle/>
          <a:p>
            <a:endParaRPr/>
          </a:p>
        </p:txBody>
      </p:sp>
      <p:sp>
        <p:nvSpPr>
          <p:cNvPr id="162" name="Image"/>
          <p:cNvSpPr>
            <a:spLocks noGrp="1"/>
          </p:cNvSpPr>
          <p:nvPr>
            <p:ph type="pic" sz="quarter" idx="14"/>
          </p:nvPr>
        </p:nvSpPr>
        <p:spPr>
          <a:xfrm>
            <a:off x="4688086" y="366117"/>
            <a:ext cx="4089797" cy="2678906"/>
          </a:xfrm>
          <a:prstGeom prst="rect">
            <a:avLst/>
          </a:prstGeom>
        </p:spPr>
        <p:txBody>
          <a:bodyPr lIns="91439" tIns="45719" rIns="91439" bIns="45719">
            <a:noAutofit/>
          </a:bodyPr>
          <a:lstStyle/>
          <a:p>
            <a:endParaRPr/>
          </a:p>
        </p:txBody>
      </p:sp>
      <p:sp>
        <p:nvSpPr>
          <p:cNvPr id="163" name="Image"/>
          <p:cNvSpPr>
            <a:spLocks noGrp="1"/>
          </p:cNvSpPr>
          <p:nvPr>
            <p:ph type="pic" sz="quarter" idx="15"/>
          </p:nvPr>
        </p:nvSpPr>
        <p:spPr>
          <a:xfrm>
            <a:off x="4688086" y="3277195"/>
            <a:ext cx="4089797" cy="2687836"/>
          </a:xfrm>
          <a:prstGeom prst="rect">
            <a:avLst/>
          </a:prstGeom>
        </p:spPr>
        <p:txBody>
          <a:bodyPr lIns="91439" tIns="45719" rIns="91439" bIns="45719">
            <a:noAutofit/>
          </a:bodyPr>
          <a:lstStyle/>
          <a:p>
            <a:endParaRPr/>
          </a:p>
        </p:txBody>
      </p:sp>
      <p:sp>
        <p:nvSpPr>
          <p:cNvPr id="164"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Photo - 4 Up">
    <p:spTree>
      <p:nvGrpSpPr>
        <p:cNvPr id="1" name=""/>
        <p:cNvGrpSpPr/>
        <p:nvPr/>
      </p:nvGrpSpPr>
      <p:grpSpPr>
        <a:xfrm>
          <a:off x="0" y="0"/>
          <a:ext cx="0" cy="0"/>
          <a:chOff x="0" y="0"/>
          <a:chExt cx="0" cy="0"/>
        </a:xfrm>
      </p:grpSpPr>
      <p:sp>
        <p:nvSpPr>
          <p:cNvPr id="172" name="Line"/>
          <p:cNvSpPr/>
          <p:nvPr/>
        </p:nvSpPr>
        <p:spPr>
          <a:xfrm flipH="1">
            <a:off x="6375796" y="366095"/>
            <a:ext cx="1" cy="5598958"/>
          </a:xfrm>
          <a:prstGeom prst="line">
            <a:avLst/>
          </a:prstGeom>
          <a:ln w="12700">
            <a:solidFill>
              <a:srgbClr val="ABABAB"/>
            </a:solidFill>
            <a:miter lim="400000"/>
          </a:ln>
        </p:spPr>
        <p:txBody>
          <a:bodyPr lIns="35719" tIns="35719" rIns="35719" bIns="35719" anchor="ctr"/>
          <a:lstStyle/>
          <a:p>
            <a:endParaRPr/>
          </a:p>
        </p:txBody>
      </p:sp>
      <p:sp>
        <p:nvSpPr>
          <p:cNvPr id="173" name="Line"/>
          <p:cNvSpPr/>
          <p:nvPr/>
        </p:nvSpPr>
        <p:spPr>
          <a:xfrm>
            <a:off x="6375794" y="2174379"/>
            <a:ext cx="2411032" cy="89"/>
          </a:xfrm>
          <a:prstGeom prst="line">
            <a:avLst/>
          </a:prstGeom>
          <a:ln w="12700">
            <a:solidFill>
              <a:srgbClr val="ABABAB"/>
            </a:solidFill>
            <a:miter lim="400000"/>
          </a:ln>
        </p:spPr>
        <p:txBody>
          <a:bodyPr lIns="35719" tIns="35719" rIns="35719" bIns="35719" anchor="ctr"/>
          <a:lstStyle/>
          <a:p>
            <a:endParaRPr/>
          </a:p>
        </p:txBody>
      </p:sp>
      <p:sp>
        <p:nvSpPr>
          <p:cNvPr id="174" name="Line"/>
          <p:cNvSpPr/>
          <p:nvPr/>
        </p:nvSpPr>
        <p:spPr>
          <a:xfrm>
            <a:off x="6375794" y="4129981"/>
            <a:ext cx="2411032" cy="89"/>
          </a:xfrm>
          <a:prstGeom prst="line">
            <a:avLst/>
          </a:prstGeom>
          <a:ln w="12700">
            <a:solidFill>
              <a:srgbClr val="ABABAB"/>
            </a:solidFill>
            <a:miter lim="400000"/>
          </a:ln>
        </p:spPr>
        <p:txBody>
          <a:bodyPr lIns="35719" tIns="35719" rIns="35719" bIns="35719" anchor="ctr"/>
          <a:lstStyle/>
          <a:p>
            <a:endParaRPr/>
          </a:p>
        </p:txBody>
      </p:sp>
      <p:sp>
        <p:nvSpPr>
          <p:cNvPr id="175" name="Image"/>
          <p:cNvSpPr>
            <a:spLocks noGrp="1"/>
          </p:cNvSpPr>
          <p:nvPr>
            <p:ph type="pic" idx="13"/>
          </p:nvPr>
        </p:nvSpPr>
        <p:spPr>
          <a:xfrm>
            <a:off x="366117" y="357187"/>
            <a:ext cx="5884664" cy="5607844"/>
          </a:xfrm>
          <a:prstGeom prst="rect">
            <a:avLst/>
          </a:prstGeom>
        </p:spPr>
        <p:txBody>
          <a:bodyPr lIns="91439" tIns="45719" rIns="91439" bIns="45719">
            <a:noAutofit/>
          </a:bodyPr>
          <a:lstStyle/>
          <a:p>
            <a:endParaRPr/>
          </a:p>
        </p:txBody>
      </p:sp>
      <p:sp>
        <p:nvSpPr>
          <p:cNvPr id="176" name="Image"/>
          <p:cNvSpPr>
            <a:spLocks noGrp="1"/>
          </p:cNvSpPr>
          <p:nvPr>
            <p:ph type="pic" sz="quarter" idx="14"/>
          </p:nvPr>
        </p:nvSpPr>
        <p:spPr>
          <a:xfrm>
            <a:off x="6482953" y="2312789"/>
            <a:ext cx="2303859" cy="1714500"/>
          </a:xfrm>
          <a:prstGeom prst="rect">
            <a:avLst/>
          </a:prstGeom>
        </p:spPr>
        <p:txBody>
          <a:bodyPr lIns="91439" tIns="45719" rIns="91439" bIns="45719">
            <a:noAutofit/>
          </a:bodyPr>
          <a:lstStyle/>
          <a:p>
            <a:endParaRPr/>
          </a:p>
        </p:txBody>
      </p:sp>
      <p:sp>
        <p:nvSpPr>
          <p:cNvPr id="177" name="Image"/>
          <p:cNvSpPr>
            <a:spLocks noGrp="1"/>
          </p:cNvSpPr>
          <p:nvPr>
            <p:ph type="pic" sz="quarter" idx="15"/>
          </p:nvPr>
        </p:nvSpPr>
        <p:spPr>
          <a:xfrm>
            <a:off x="6482953" y="4232672"/>
            <a:ext cx="2303859" cy="1732359"/>
          </a:xfrm>
          <a:prstGeom prst="rect">
            <a:avLst/>
          </a:prstGeom>
        </p:spPr>
        <p:txBody>
          <a:bodyPr lIns="91439" tIns="45719" rIns="91439" bIns="45719">
            <a:noAutofit/>
          </a:bodyPr>
          <a:lstStyle/>
          <a:p>
            <a:endParaRPr/>
          </a:p>
        </p:txBody>
      </p:sp>
      <p:sp>
        <p:nvSpPr>
          <p:cNvPr id="178" name="Image"/>
          <p:cNvSpPr>
            <a:spLocks noGrp="1"/>
          </p:cNvSpPr>
          <p:nvPr>
            <p:ph type="pic" sz="quarter" idx="16"/>
          </p:nvPr>
        </p:nvSpPr>
        <p:spPr>
          <a:xfrm>
            <a:off x="6482953" y="357188"/>
            <a:ext cx="2303859" cy="1732359"/>
          </a:xfrm>
          <a:prstGeom prst="rect">
            <a:avLst/>
          </a:prstGeom>
        </p:spPr>
        <p:txBody>
          <a:bodyPr lIns="91439" tIns="45719" rIns="91439" bIns="45719">
            <a:noAutofit/>
          </a:bodyPr>
          <a:lstStyle/>
          <a:p>
            <a:endParaRPr/>
          </a:p>
        </p:txBody>
      </p:sp>
      <p:sp>
        <p:nvSpPr>
          <p:cNvPr id="179"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87" name="Title Text"/>
          <p:cNvSpPr txBox="1">
            <a:spLocks noGrp="1"/>
          </p:cNvSpPr>
          <p:nvPr>
            <p:ph type="title"/>
          </p:nvPr>
        </p:nvSpPr>
        <p:spPr>
          <a:prstGeom prst="rect">
            <a:avLst/>
          </a:prstGeom>
        </p:spPr>
        <p:txBody>
          <a:bodyPr/>
          <a:lstStyle/>
          <a:p>
            <a:r>
              <a:t>Title Text</a:t>
            </a:r>
          </a:p>
        </p:txBody>
      </p:sp>
      <p:sp>
        <p:nvSpPr>
          <p:cNvPr id="188" name="Body Level One…"/>
          <p:cNvSpPr txBox="1">
            <a:spLocks noGrp="1"/>
          </p:cNvSpPr>
          <p:nvPr>
            <p:ph type="body" sz="half" idx="1"/>
          </p:nvPr>
        </p:nvSpPr>
        <p:spPr>
          <a:xfrm>
            <a:off x="401836" y="1634133"/>
            <a:ext cx="3571875" cy="4616648"/>
          </a:xfrm>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891636-ACEA-074F-9F77-7865878C79E8}"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2087145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96" name="Title Text"/>
          <p:cNvSpPr txBox="1">
            <a:spLocks noGrp="1"/>
          </p:cNvSpPr>
          <p:nvPr>
            <p:ph type="title"/>
          </p:nvPr>
        </p:nvSpPr>
        <p:spPr>
          <a:prstGeom prst="rect">
            <a:avLst/>
          </a:prstGeom>
        </p:spPr>
        <p:txBody>
          <a:bodyPr/>
          <a:lstStyle/>
          <a:p>
            <a:r>
              <a:t>Title Text</a:t>
            </a:r>
          </a:p>
        </p:txBody>
      </p:sp>
      <p:sp>
        <p:nvSpPr>
          <p:cNvPr id="197"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05" name="Title Text"/>
          <p:cNvSpPr txBox="1">
            <a:spLocks noGrp="1"/>
          </p:cNvSpPr>
          <p:nvPr>
            <p:ph type="title"/>
          </p:nvPr>
        </p:nvSpPr>
        <p:spPr>
          <a:prstGeom prst="rect">
            <a:avLst/>
          </a:prstGeom>
        </p:spPr>
        <p:txBody>
          <a:bodyPr lIns="38100" tIns="38100" rIns="38100" bIns="38100"/>
          <a:lstStyle>
            <a:lvl1pPr>
              <a:defRPr sz="2800"/>
            </a:lvl1pPr>
          </a:lstStyle>
          <a:p>
            <a:r>
              <a:t>Title Text</a:t>
            </a:r>
          </a:p>
        </p:txBody>
      </p:sp>
      <p:sp>
        <p:nvSpPr>
          <p:cNvPr id="206" name="Body Level One…"/>
          <p:cNvSpPr txBox="1">
            <a:spLocks noGrp="1"/>
          </p:cNvSpPr>
          <p:nvPr>
            <p:ph type="body" idx="1"/>
          </p:nvPr>
        </p:nvSpPr>
        <p:spPr>
          <a:prstGeom prst="rect">
            <a:avLst/>
          </a:prstGeom>
        </p:spPr>
        <p:txBody>
          <a:bodyPr lIns="38100" tIns="38100" rIns="38100" bIns="38100"/>
          <a:lstStyle>
            <a:lvl1pPr marL="142870" indent="-142870">
              <a:spcBef>
                <a:spcPts val="3445"/>
              </a:spcBef>
              <a:defRPr sz="1700"/>
            </a:lvl1pPr>
            <a:lvl2pPr marL="383963" indent="-142870">
              <a:spcBef>
                <a:spcPts val="3445"/>
              </a:spcBef>
              <a:defRPr sz="1700"/>
            </a:lvl2pPr>
            <a:lvl3pPr marL="625056" indent="-142870">
              <a:spcBef>
                <a:spcPts val="3445"/>
              </a:spcBef>
              <a:defRPr sz="1700"/>
            </a:lvl3pPr>
            <a:lvl4pPr marL="866149" indent="-142870">
              <a:spcBef>
                <a:spcPts val="3445"/>
              </a:spcBef>
              <a:defRPr sz="1700"/>
            </a:lvl4pPr>
            <a:lvl5pPr marL="1107242" indent="-142870">
              <a:spcBef>
                <a:spcPts val="3445"/>
              </a:spcBef>
              <a:defRPr sz="1700"/>
            </a:lvl5pPr>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xfrm>
            <a:off x="8667369" y="6509742"/>
            <a:ext cx="181666" cy="175594"/>
          </a:xfrm>
          <a:prstGeom prst="rect">
            <a:avLst/>
          </a:prstGeom>
        </p:spPr>
        <p:txBody>
          <a:bodyPr lIns="38100" tIns="38100" rIns="38100" bIns="38100"/>
          <a:lstStyle>
            <a:lvl1pPr>
              <a:defRPr sz="800"/>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Bullets copy 15">
    <p:spTree>
      <p:nvGrpSpPr>
        <p:cNvPr id="1" name=""/>
        <p:cNvGrpSpPr/>
        <p:nvPr/>
      </p:nvGrpSpPr>
      <p:grpSpPr>
        <a:xfrm>
          <a:off x="0" y="0"/>
          <a:ext cx="0" cy="0"/>
          <a:chOff x="0" y="0"/>
          <a:chExt cx="0" cy="0"/>
        </a:xfrm>
      </p:grpSpPr>
      <p:sp>
        <p:nvSpPr>
          <p:cNvPr id="214" name="Title Text"/>
          <p:cNvSpPr txBox="1">
            <a:spLocks noGrp="1"/>
          </p:cNvSpPr>
          <p:nvPr>
            <p:ph type="title"/>
          </p:nvPr>
        </p:nvSpPr>
        <p:spPr>
          <a:prstGeom prst="rect">
            <a:avLst/>
          </a:prstGeom>
        </p:spPr>
        <p:txBody>
          <a:bodyPr lIns="38100" tIns="38100" rIns="38100" bIns="38100"/>
          <a:lstStyle>
            <a:lvl1pPr>
              <a:defRPr sz="2800"/>
            </a:lvl1pPr>
          </a:lstStyle>
          <a:p>
            <a:r>
              <a:t>Title Text</a:t>
            </a:r>
          </a:p>
        </p:txBody>
      </p:sp>
      <p:sp>
        <p:nvSpPr>
          <p:cNvPr id="215" name="Body Level One…"/>
          <p:cNvSpPr txBox="1">
            <a:spLocks noGrp="1"/>
          </p:cNvSpPr>
          <p:nvPr>
            <p:ph type="body" idx="1"/>
          </p:nvPr>
        </p:nvSpPr>
        <p:spPr>
          <a:prstGeom prst="rect">
            <a:avLst/>
          </a:prstGeom>
        </p:spPr>
        <p:txBody>
          <a:bodyPr lIns="38100" tIns="38100" rIns="38100" bIns="38100"/>
          <a:lstStyle>
            <a:lvl1pPr marL="142870" indent="-142870">
              <a:spcBef>
                <a:spcPts val="3445"/>
              </a:spcBef>
              <a:defRPr sz="1700"/>
            </a:lvl1pPr>
            <a:lvl2pPr marL="383963" indent="-142870">
              <a:spcBef>
                <a:spcPts val="3445"/>
              </a:spcBef>
              <a:defRPr sz="1700"/>
            </a:lvl2pPr>
            <a:lvl3pPr marL="625056" indent="-142870">
              <a:spcBef>
                <a:spcPts val="3445"/>
              </a:spcBef>
              <a:defRPr sz="1700"/>
            </a:lvl3pPr>
            <a:lvl4pPr marL="866149" indent="-142870">
              <a:spcBef>
                <a:spcPts val="3445"/>
              </a:spcBef>
              <a:defRPr sz="1700"/>
            </a:lvl4pPr>
            <a:lvl5pPr marL="1107242" indent="-142870">
              <a:spcBef>
                <a:spcPts val="3445"/>
              </a:spcBef>
              <a:defRPr sz="1700"/>
            </a:lvl5p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xfrm>
            <a:off x="8667369" y="6509742"/>
            <a:ext cx="181666" cy="175594"/>
          </a:xfrm>
          <a:prstGeom prst="rect">
            <a:avLst/>
          </a:prstGeom>
        </p:spPr>
        <p:txBody>
          <a:bodyPr lIns="38100" tIns="38100" rIns="38100" bIns="38100"/>
          <a:lstStyle>
            <a:lvl1pPr>
              <a:defRPr sz="800"/>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sp>
        <p:nvSpPr>
          <p:cNvPr id="223" name="Title Text"/>
          <p:cNvSpPr txBox="1">
            <a:spLocks noGrp="1"/>
          </p:cNvSpPr>
          <p:nvPr>
            <p:ph type="title"/>
          </p:nvPr>
        </p:nvSpPr>
        <p:spPr>
          <a:prstGeom prst="rect">
            <a:avLst/>
          </a:prstGeom>
        </p:spPr>
        <p:txBody>
          <a:bodyPr/>
          <a:lstStyle/>
          <a:p>
            <a:r>
              <a:t>Title Text</a:t>
            </a:r>
          </a:p>
        </p:txBody>
      </p:sp>
      <p:sp>
        <p:nvSpPr>
          <p:cNvPr id="224"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mp; Bullets copy 1">
    <p:spTree>
      <p:nvGrpSpPr>
        <p:cNvPr id="1" name=""/>
        <p:cNvGrpSpPr/>
        <p:nvPr/>
      </p:nvGrpSpPr>
      <p:grpSpPr>
        <a:xfrm>
          <a:off x="0" y="0"/>
          <a:ext cx="0" cy="0"/>
          <a:chOff x="0" y="0"/>
          <a:chExt cx="0" cy="0"/>
        </a:xfrm>
      </p:grpSpPr>
      <p:sp>
        <p:nvSpPr>
          <p:cNvPr id="232" name="Title Text"/>
          <p:cNvSpPr txBox="1">
            <a:spLocks noGrp="1"/>
          </p:cNvSpPr>
          <p:nvPr>
            <p:ph type="title"/>
          </p:nvPr>
        </p:nvSpPr>
        <p:spPr>
          <a:prstGeom prst="rect">
            <a:avLst/>
          </a:prstGeom>
        </p:spPr>
        <p:txBody>
          <a:bodyPr/>
          <a:lstStyle/>
          <a:p>
            <a:r>
              <a:t>Title Text</a:t>
            </a:r>
          </a:p>
        </p:txBody>
      </p:sp>
      <p:sp>
        <p:nvSpPr>
          <p:cNvPr id="233"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41" name="Title Text"/>
          <p:cNvSpPr txBox="1">
            <a:spLocks noGrp="1"/>
          </p:cNvSpPr>
          <p:nvPr>
            <p:ph type="title"/>
          </p:nvPr>
        </p:nvSpPr>
        <p:spPr>
          <a:prstGeom prst="rect">
            <a:avLst/>
          </a:prstGeom>
        </p:spPr>
        <p:txBody>
          <a:bodyPr/>
          <a:lstStyle/>
          <a:p>
            <a:r>
              <a:t>Title Text</a:t>
            </a:r>
          </a:p>
        </p:txBody>
      </p:sp>
      <p:sp>
        <p:nvSpPr>
          <p:cNvPr id="242"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mp; Bullets copy 3">
    <p:spTree>
      <p:nvGrpSpPr>
        <p:cNvPr id="1" name=""/>
        <p:cNvGrpSpPr/>
        <p:nvPr/>
      </p:nvGrpSpPr>
      <p:grpSpPr>
        <a:xfrm>
          <a:off x="0" y="0"/>
          <a:ext cx="0" cy="0"/>
          <a:chOff x="0" y="0"/>
          <a:chExt cx="0" cy="0"/>
        </a:xfrm>
      </p:grpSpPr>
      <p:sp>
        <p:nvSpPr>
          <p:cNvPr id="250" name="Title Text"/>
          <p:cNvSpPr txBox="1">
            <a:spLocks noGrp="1"/>
          </p:cNvSpPr>
          <p:nvPr>
            <p:ph type="title"/>
          </p:nvPr>
        </p:nvSpPr>
        <p:spPr>
          <a:prstGeom prst="rect">
            <a:avLst/>
          </a:prstGeom>
        </p:spPr>
        <p:txBody>
          <a:bodyPr/>
          <a:lstStyle/>
          <a:p>
            <a:r>
              <a:t>Title Text</a:t>
            </a:r>
          </a:p>
        </p:txBody>
      </p:sp>
      <p:sp>
        <p:nvSpPr>
          <p:cNvPr id="251"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mp; Bullets copy 4">
    <p:spTree>
      <p:nvGrpSpPr>
        <p:cNvPr id="1" name=""/>
        <p:cNvGrpSpPr/>
        <p:nvPr/>
      </p:nvGrpSpPr>
      <p:grpSpPr>
        <a:xfrm>
          <a:off x="0" y="0"/>
          <a:ext cx="0" cy="0"/>
          <a:chOff x="0" y="0"/>
          <a:chExt cx="0" cy="0"/>
        </a:xfrm>
      </p:grpSpPr>
      <p:sp>
        <p:nvSpPr>
          <p:cNvPr id="259" name="Title Text"/>
          <p:cNvSpPr txBox="1">
            <a:spLocks noGrp="1"/>
          </p:cNvSpPr>
          <p:nvPr>
            <p:ph type="title"/>
          </p:nvPr>
        </p:nvSpPr>
        <p:spPr>
          <a:prstGeom prst="rect">
            <a:avLst/>
          </a:prstGeom>
        </p:spPr>
        <p:txBody>
          <a:bodyPr/>
          <a:lstStyle/>
          <a:p>
            <a:r>
              <a:t>Title Text</a:t>
            </a:r>
          </a:p>
        </p:txBody>
      </p:sp>
      <p:sp>
        <p:nvSpPr>
          <p:cNvPr id="260"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amp; Bullets copy 5">
    <p:spTree>
      <p:nvGrpSpPr>
        <p:cNvPr id="1" name=""/>
        <p:cNvGrpSpPr/>
        <p:nvPr/>
      </p:nvGrpSpPr>
      <p:grpSpPr>
        <a:xfrm>
          <a:off x="0" y="0"/>
          <a:ext cx="0" cy="0"/>
          <a:chOff x="0" y="0"/>
          <a:chExt cx="0" cy="0"/>
        </a:xfrm>
      </p:grpSpPr>
      <p:sp>
        <p:nvSpPr>
          <p:cNvPr id="268" name="Title Text"/>
          <p:cNvSpPr txBox="1">
            <a:spLocks noGrp="1"/>
          </p:cNvSpPr>
          <p:nvPr>
            <p:ph type="title"/>
          </p:nvPr>
        </p:nvSpPr>
        <p:spPr>
          <a:prstGeom prst="rect">
            <a:avLst/>
          </a:prstGeom>
        </p:spPr>
        <p:txBody>
          <a:bodyPr/>
          <a:lstStyle/>
          <a:p>
            <a:r>
              <a:t>Title Text</a:t>
            </a:r>
          </a:p>
        </p:txBody>
      </p:sp>
      <p:sp>
        <p:nvSpPr>
          <p:cNvPr id="269"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Bullets copy 6">
    <p:spTree>
      <p:nvGrpSpPr>
        <p:cNvPr id="1" name=""/>
        <p:cNvGrpSpPr/>
        <p:nvPr/>
      </p:nvGrpSpPr>
      <p:grpSpPr>
        <a:xfrm>
          <a:off x="0" y="0"/>
          <a:ext cx="0" cy="0"/>
          <a:chOff x="0" y="0"/>
          <a:chExt cx="0" cy="0"/>
        </a:xfrm>
      </p:grpSpPr>
      <p:sp>
        <p:nvSpPr>
          <p:cNvPr id="277" name="Title Text"/>
          <p:cNvSpPr txBox="1">
            <a:spLocks noGrp="1"/>
          </p:cNvSpPr>
          <p:nvPr>
            <p:ph type="title"/>
          </p:nvPr>
        </p:nvSpPr>
        <p:spPr>
          <a:prstGeom prst="rect">
            <a:avLst/>
          </a:prstGeom>
        </p:spPr>
        <p:txBody>
          <a:bodyPr/>
          <a:lstStyle/>
          <a:p>
            <a:r>
              <a:t>Title Text</a:t>
            </a:r>
          </a:p>
        </p:txBody>
      </p:sp>
      <p:sp>
        <p:nvSpPr>
          <p:cNvPr id="278"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891636-ACEA-074F-9F77-7865878C79E8}"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9405708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86" name="Title Text"/>
          <p:cNvSpPr txBox="1">
            <a:spLocks noGrp="1"/>
          </p:cNvSpPr>
          <p:nvPr>
            <p:ph type="title"/>
          </p:nvPr>
        </p:nvSpPr>
        <p:spPr>
          <a:prstGeom prst="rect">
            <a:avLst/>
          </a:prstGeom>
        </p:spPr>
        <p:txBody>
          <a:bodyPr lIns="38100" tIns="38100" rIns="38100" bIns="38100"/>
          <a:lstStyle>
            <a:lvl1pPr>
              <a:defRPr sz="2800"/>
            </a:lvl1pPr>
          </a:lstStyle>
          <a:p>
            <a:r>
              <a:t>Title Text</a:t>
            </a:r>
          </a:p>
        </p:txBody>
      </p:sp>
      <p:sp>
        <p:nvSpPr>
          <p:cNvPr id="287" name="Body Level One…"/>
          <p:cNvSpPr txBox="1">
            <a:spLocks noGrp="1"/>
          </p:cNvSpPr>
          <p:nvPr>
            <p:ph type="body" idx="1"/>
          </p:nvPr>
        </p:nvSpPr>
        <p:spPr>
          <a:prstGeom prst="rect">
            <a:avLst/>
          </a:prstGeom>
        </p:spPr>
        <p:txBody>
          <a:bodyPr lIns="38100" tIns="38100" rIns="38100" bIns="38100"/>
          <a:lstStyle>
            <a:lvl1pPr marL="142870" indent="-142870">
              <a:spcBef>
                <a:spcPts val="3445"/>
              </a:spcBef>
              <a:defRPr sz="1700"/>
            </a:lvl1pPr>
            <a:lvl2pPr marL="383963" indent="-142870">
              <a:spcBef>
                <a:spcPts val="3445"/>
              </a:spcBef>
              <a:defRPr sz="1700"/>
            </a:lvl2pPr>
            <a:lvl3pPr marL="625056" indent="-142870">
              <a:spcBef>
                <a:spcPts val="3445"/>
              </a:spcBef>
              <a:defRPr sz="1700"/>
            </a:lvl3pPr>
            <a:lvl4pPr marL="866149" indent="-142870">
              <a:spcBef>
                <a:spcPts val="3445"/>
              </a:spcBef>
              <a:defRPr sz="1700"/>
            </a:lvl4pPr>
            <a:lvl5pPr marL="1107242" indent="-142870">
              <a:spcBef>
                <a:spcPts val="3445"/>
              </a:spcBef>
              <a:defRPr sz="1700"/>
            </a:lvl5pPr>
          </a:lstStyle>
          <a:p>
            <a:r>
              <a:t>Body Level One</a:t>
            </a:r>
          </a:p>
          <a:p>
            <a:pPr lvl="1"/>
            <a:r>
              <a:t>Body Level Two</a:t>
            </a:r>
          </a:p>
          <a:p>
            <a:pPr lvl="2"/>
            <a:r>
              <a:t>Body Level Three</a:t>
            </a:r>
          </a:p>
          <a:p>
            <a:pPr lvl="3"/>
            <a:r>
              <a:t>Body Level Four</a:t>
            </a:r>
          </a:p>
          <a:p>
            <a:pPr lvl="4"/>
            <a:r>
              <a:t>Body Level Five</a:t>
            </a:r>
          </a:p>
        </p:txBody>
      </p:sp>
      <p:sp>
        <p:nvSpPr>
          <p:cNvPr id="288" name="Slide Number"/>
          <p:cNvSpPr txBox="1">
            <a:spLocks noGrp="1"/>
          </p:cNvSpPr>
          <p:nvPr>
            <p:ph type="sldNum" sz="quarter" idx="2"/>
          </p:nvPr>
        </p:nvSpPr>
        <p:spPr>
          <a:xfrm>
            <a:off x="8667369" y="6509742"/>
            <a:ext cx="181666" cy="175594"/>
          </a:xfrm>
          <a:prstGeom prst="rect">
            <a:avLst/>
          </a:prstGeom>
        </p:spPr>
        <p:txBody>
          <a:bodyPr lIns="38100" tIns="38100" rIns="38100" bIns="38100"/>
          <a:lstStyle>
            <a:lvl1pPr>
              <a:defRPr sz="800"/>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mp; Bullets copy 7">
    <p:spTree>
      <p:nvGrpSpPr>
        <p:cNvPr id="1" name=""/>
        <p:cNvGrpSpPr/>
        <p:nvPr/>
      </p:nvGrpSpPr>
      <p:grpSpPr>
        <a:xfrm>
          <a:off x="0" y="0"/>
          <a:ext cx="0" cy="0"/>
          <a:chOff x="0" y="0"/>
          <a:chExt cx="0" cy="0"/>
        </a:xfrm>
      </p:grpSpPr>
      <p:sp>
        <p:nvSpPr>
          <p:cNvPr id="295" name="Title Text"/>
          <p:cNvSpPr txBox="1">
            <a:spLocks noGrp="1"/>
          </p:cNvSpPr>
          <p:nvPr>
            <p:ph type="title"/>
          </p:nvPr>
        </p:nvSpPr>
        <p:spPr>
          <a:prstGeom prst="rect">
            <a:avLst/>
          </a:prstGeom>
        </p:spPr>
        <p:txBody>
          <a:bodyPr/>
          <a:lstStyle/>
          <a:p>
            <a:r>
              <a:t>Title Text</a:t>
            </a:r>
          </a:p>
        </p:txBody>
      </p:sp>
      <p:sp>
        <p:nvSpPr>
          <p:cNvPr id="296"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amp; Bullets copy 8">
    <p:spTree>
      <p:nvGrpSpPr>
        <p:cNvPr id="1" name=""/>
        <p:cNvGrpSpPr/>
        <p:nvPr/>
      </p:nvGrpSpPr>
      <p:grpSpPr>
        <a:xfrm>
          <a:off x="0" y="0"/>
          <a:ext cx="0" cy="0"/>
          <a:chOff x="0" y="0"/>
          <a:chExt cx="0" cy="0"/>
        </a:xfrm>
      </p:grpSpPr>
      <p:sp>
        <p:nvSpPr>
          <p:cNvPr id="304" name="Title Text"/>
          <p:cNvSpPr txBox="1">
            <a:spLocks noGrp="1"/>
          </p:cNvSpPr>
          <p:nvPr>
            <p:ph type="title"/>
          </p:nvPr>
        </p:nvSpPr>
        <p:spPr>
          <a:prstGeom prst="rect">
            <a:avLst/>
          </a:prstGeom>
        </p:spPr>
        <p:txBody>
          <a:bodyPr/>
          <a:lstStyle/>
          <a:p>
            <a:r>
              <a:t>Title Text</a:t>
            </a:r>
          </a:p>
        </p:txBody>
      </p:sp>
      <p:sp>
        <p:nvSpPr>
          <p:cNvPr id="305"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3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313" name="Line"/>
          <p:cNvSpPr/>
          <p:nvPr/>
        </p:nvSpPr>
        <p:spPr>
          <a:xfrm>
            <a:off x="455414" y="1384102"/>
            <a:ext cx="8233172" cy="89"/>
          </a:xfrm>
          <a:prstGeom prst="line">
            <a:avLst/>
          </a:prstGeom>
          <a:ln w="12700">
            <a:solidFill>
              <a:srgbClr val="9A9A9A"/>
            </a:solidFill>
            <a:miter lim="400000"/>
          </a:ln>
        </p:spPr>
        <p:txBody>
          <a:bodyPr lIns="35719" tIns="35719" rIns="35719" bIns="35719" anchor="ctr"/>
          <a:lstStyle/>
          <a:p>
            <a:endParaRPr/>
          </a:p>
        </p:txBody>
      </p:sp>
      <p:sp>
        <p:nvSpPr>
          <p:cNvPr id="314" name="Title Text"/>
          <p:cNvSpPr txBox="1">
            <a:spLocks noGrp="1"/>
          </p:cNvSpPr>
          <p:nvPr>
            <p:ph type="title"/>
          </p:nvPr>
        </p:nvSpPr>
        <p:spPr>
          <a:prstGeom prst="rect">
            <a:avLst/>
          </a:prstGeom>
        </p:spPr>
        <p:txBody>
          <a:bodyPr>
            <a:noAutofit/>
          </a:bodyPr>
          <a:lstStyle/>
          <a:p>
            <a:r>
              <a:t>Title Text</a:t>
            </a:r>
          </a:p>
        </p:txBody>
      </p:sp>
      <p:sp>
        <p:nvSpPr>
          <p:cNvPr id="315" name="Body Level One…"/>
          <p:cNvSpPr txBox="1">
            <a:spLocks noGrp="1"/>
          </p:cNvSpPr>
          <p:nvPr>
            <p:ph type="body" idx="1"/>
          </p:nvPr>
        </p:nvSpPr>
        <p:spPr>
          <a:prstGeom prst="rect">
            <a:avLst/>
          </a:prstGeom>
        </p:spPr>
        <p:txBody>
          <a:bodyPr>
            <a:noAutofit/>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lide Number"/>
          <p:cNvSpPr txBox="1">
            <a:spLocks noGrp="1"/>
          </p:cNvSpPr>
          <p:nvPr>
            <p:ph type="sldNum" sz="quarter" idx="2"/>
          </p:nvPr>
        </p:nvSpPr>
        <p:spPr>
          <a:xfrm>
            <a:off x="8585778" y="6465094"/>
            <a:ext cx="259686" cy="256480"/>
          </a:xfrm>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amp; Bullets copy 15">
    <p:spTree>
      <p:nvGrpSpPr>
        <p:cNvPr id="1" name=""/>
        <p:cNvGrpSpPr/>
        <p:nvPr/>
      </p:nvGrpSpPr>
      <p:grpSpPr>
        <a:xfrm>
          <a:off x="0" y="0"/>
          <a:ext cx="0" cy="0"/>
          <a:chOff x="0" y="0"/>
          <a:chExt cx="0" cy="0"/>
        </a:xfrm>
      </p:grpSpPr>
      <p:sp>
        <p:nvSpPr>
          <p:cNvPr id="323" name="Title Text"/>
          <p:cNvSpPr txBox="1">
            <a:spLocks noGrp="1"/>
          </p:cNvSpPr>
          <p:nvPr>
            <p:ph type="title"/>
          </p:nvPr>
        </p:nvSpPr>
        <p:spPr>
          <a:prstGeom prst="rect">
            <a:avLst/>
          </a:prstGeom>
        </p:spPr>
        <p:txBody>
          <a:bodyPr lIns="38100" tIns="38100" rIns="38100" bIns="38100">
            <a:noAutofit/>
          </a:bodyPr>
          <a:lstStyle>
            <a:lvl1pPr>
              <a:defRPr sz="2800"/>
            </a:lvl1pPr>
          </a:lstStyle>
          <a:p>
            <a:r>
              <a:t>Title Text</a:t>
            </a:r>
          </a:p>
        </p:txBody>
      </p:sp>
      <p:sp>
        <p:nvSpPr>
          <p:cNvPr id="324" name="Body Level One…"/>
          <p:cNvSpPr txBox="1">
            <a:spLocks noGrp="1"/>
          </p:cNvSpPr>
          <p:nvPr>
            <p:ph type="body" idx="1"/>
          </p:nvPr>
        </p:nvSpPr>
        <p:spPr>
          <a:prstGeom prst="rect">
            <a:avLst/>
          </a:prstGeom>
        </p:spPr>
        <p:txBody>
          <a:bodyPr lIns="38100" tIns="38100" rIns="38100" bIns="38100">
            <a:noAutofit/>
          </a:bodyPr>
          <a:lstStyle>
            <a:lvl1pPr marL="142870" indent="-142870">
              <a:spcBef>
                <a:spcPts val="3445"/>
              </a:spcBef>
              <a:defRPr sz="1700"/>
            </a:lvl1pPr>
            <a:lvl2pPr marL="383963" indent="-142870">
              <a:spcBef>
                <a:spcPts val="3445"/>
              </a:spcBef>
              <a:defRPr sz="1700"/>
            </a:lvl2pPr>
            <a:lvl3pPr marL="625056" indent="-142870">
              <a:spcBef>
                <a:spcPts val="3445"/>
              </a:spcBef>
              <a:defRPr sz="1700"/>
            </a:lvl3pPr>
            <a:lvl4pPr marL="866149" indent="-142870">
              <a:spcBef>
                <a:spcPts val="3445"/>
              </a:spcBef>
              <a:defRPr sz="1700"/>
            </a:lvl4pPr>
            <a:lvl5pPr marL="1107242" indent="-142870">
              <a:spcBef>
                <a:spcPts val="3445"/>
              </a:spcBef>
              <a:defRPr sz="1700"/>
            </a:lvl5pPr>
          </a:lstStyle>
          <a:p>
            <a:r>
              <a:t>Body Level One</a:t>
            </a:r>
          </a:p>
          <a:p>
            <a:pPr lvl="1"/>
            <a:r>
              <a:t>Body Level Two</a:t>
            </a:r>
          </a:p>
          <a:p>
            <a:pPr lvl="2"/>
            <a:r>
              <a:t>Body Level Three</a:t>
            </a:r>
          </a:p>
          <a:p>
            <a:pPr lvl="3"/>
            <a:r>
              <a:t>Body Level Four</a:t>
            </a:r>
          </a:p>
          <a:p>
            <a:pPr lvl="4"/>
            <a:r>
              <a:t>Body Level Five</a:t>
            </a:r>
          </a:p>
        </p:txBody>
      </p:sp>
      <p:sp>
        <p:nvSpPr>
          <p:cNvPr id="325" name="Slide Number"/>
          <p:cNvSpPr txBox="1">
            <a:spLocks noGrp="1"/>
          </p:cNvSpPr>
          <p:nvPr>
            <p:ph type="sldNum" sz="quarter" idx="2"/>
          </p:nvPr>
        </p:nvSpPr>
        <p:spPr>
          <a:xfrm>
            <a:off x="8647057" y="6509742"/>
            <a:ext cx="201978" cy="200055"/>
          </a:xfrm>
          <a:prstGeom prst="rect">
            <a:avLst/>
          </a:prstGeom>
        </p:spPr>
        <p:txBody>
          <a:bodyPr lIns="38100" tIns="38100" rIns="38100" bIns="38100">
            <a:spAutoFit/>
          </a:bodyPr>
          <a:lstStyle>
            <a:lvl1pPr>
              <a:defRPr sz="800"/>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332" name="Rectangle"/>
          <p:cNvSpPr/>
          <p:nvPr/>
        </p:nvSpPr>
        <p:spPr>
          <a:xfrm>
            <a:off x="401836" y="1384102"/>
            <a:ext cx="8344762" cy="91"/>
          </a:xfrm>
          <a:prstGeom prst="rect">
            <a:avLst/>
          </a:prstGeom>
          <a:ln w="12700">
            <a:solidFill>
              <a:srgbClr val="9A9A9A"/>
            </a:solidFill>
            <a:miter lim="400000"/>
          </a:ln>
        </p:spPr>
        <p:txBody>
          <a:bodyPr lIns="35719" tIns="35719" rIns="35719" bIns="35719" anchor="ctr"/>
          <a:lstStyle/>
          <a:p>
            <a:endParaRPr/>
          </a:p>
        </p:txBody>
      </p:sp>
      <p:sp>
        <p:nvSpPr>
          <p:cNvPr id="333" name="Title Text"/>
          <p:cNvSpPr txBox="1">
            <a:spLocks noGrp="1"/>
          </p:cNvSpPr>
          <p:nvPr>
            <p:ph type="title"/>
          </p:nvPr>
        </p:nvSpPr>
        <p:spPr>
          <a:prstGeom prst="rect">
            <a:avLst/>
          </a:prstGeom>
        </p:spPr>
        <p:txBody>
          <a:bodyPr/>
          <a:lstStyle>
            <a:lvl1pPr>
              <a:defRPr sz="3400">
                <a:latin typeface="+mj-lt"/>
                <a:ea typeface="+mj-ea"/>
                <a:cs typeface="+mj-cs"/>
                <a:sym typeface="Helvetica Neue"/>
              </a:defRPr>
            </a:lvl1pPr>
          </a:lstStyle>
          <a:p>
            <a:r>
              <a:t>Title Text</a:t>
            </a:r>
          </a:p>
        </p:txBody>
      </p:sp>
      <p:sp>
        <p:nvSpPr>
          <p:cNvPr id="334" name="Body Level One…"/>
          <p:cNvSpPr txBox="1">
            <a:spLocks noGrp="1"/>
          </p:cNvSpPr>
          <p:nvPr>
            <p:ph type="body" idx="1"/>
          </p:nvPr>
        </p:nvSpPr>
        <p:spPr>
          <a:xfrm>
            <a:off x="401836" y="1562695"/>
            <a:ext cx="8340328" cy="4688086"/>
          </a:xfrm>
          <a:prstGeom prst="rect">
            <a:avLst/>
          </a:prstGeom>
        </p:spPr>
        <p:txBody>
          <a:bodyPr/>
          <a:lstStyle>
            <a:lvl1pPr marL="321457" indent="-321457">
              <a:spcBef>
                <a:spcPts val="2953"/>
              </a:spcBef>
              <a:buSzPct val="75000"/>
              <a:buFont typeface="Helvetica Neue"/>
              <a:defRPr sz="2500"/>
            </a:lvl1pPr>
            <a:lvl2pPr marL="642915" indent="-321457">
              <a:spcBef>
                <a:spcPts val="2953"/>
              </a:spcBef>
              <a:buSzPct val="75000"/>
              <a:buFont typeface="Helvetica Neue"/>
              <a:defRPr sz="2500"/>
            </a:lvl2pPr>
            <a:lvl3pPr marL="964372" indent="-321457">
              <a:spcBef>
                <a:spcPts val="2953"/>
              </a:spcBef>
              <a:buSzPct val="75000"/>
              <a:buFont typeface="Helvetica Neue"/>
              <a:defRPr sz="2500"/>
            </a:lvl3pPr>
            <a:lvl4pPr marL="1285829" indent="-321457">
              <a:spcBef>
                <a:spcPts val="2953"/>
              </a:spcBef>
              <a:buSzPct val="75000"/>
              <a:buFont typeface="Helvetica Neue"/>
              <a:defRPr sz="2500"/>
            </a:lvl4pPr>
            <a:lvl5pPr marL="1607287" indent="-321457">
              <a:spcBef>
                <a:spcPts val="2953"/>
              </a:spcBef>
              <a:buSzPct val="75000"/>
              <a:buFont typeface="Helvetica Neue"/>
              <a:defRPr sz="2500"/>
            </a:lvl5pPr>
          </a:lstStyle>
          <a:p>
            <a:r>
              <a:t>Body Level One</a:t>
            </a:r>
          </a:p>
          <a:p>
            <a:pPr lvl="1"/>
            <a:r>
              <a:t>Body Level Two</a:t>
            </a:r>
          </a:p>
          <a:p>
            <a:pPr lvl="2"/>
            <a:r>
              <a:t>Body Level Three</a:t>
            </a:r>
          </a:p>
          <a:p>
            <a:pPr lvl="3"/>
            <a:r>
              <a:t>Body Level Four</a:t>
            </a:r>
          </a:p>
          <a:p>
            <a:pPr lvl="4"/>
            <a:r>
              <a:t>Body Level Five</a:t>
            </a:r>
          </a:p>
        </p:txBody>
      </p:sp>
      <p:sp>
        <p:nvSpPr>
          <p:cNvPr id="335" name="Slide Number"/>
          <p:cNvSpPr txBox="1">
            <a:spLocks noGrp="1"/>
          </p:cNvSpPr>
          <p:nvPr>
            <p:ph type="sldNum" sz="quarter" idx="2"/>
          </p:nvPr>
        </p:nvSpPr>
        <p:spPr>
          <a:xfrm>
            <a:off x="8585778" y="6465094"/>
            <a:ext cx="259686" cy="256480"/>
          </a:xfrm>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342" name="Rectangle"/>
          <p:cNvSpPr/>
          <p:nvPr/>
        </p:nvSpPr>
        <p:spPr>
          <a:xfrm>
            <a:off x="401836" y="1384102"/>
            <a:ext cx="8344762" cy="91"/>
          </a:xfrm>
          <a:prstGeom prst="rect">
            <a:avLst/>
          </a:prstGeom>
          <a:ln w="12700">
            <a:solidFill>
              <a:srgbClr val="9A9A9A"/>
            </a:solidFill>
            <a:miter lim="400000"/>
          </a:ln>
        </p:spPr>
        <p:txBody>
          <a:bodyPr lIns="35719" tIns="35719" rIns="35719" bIns="35719" anchor="ctr"/>
          <a:lstStyle/>
          <a:p>
            <a:endParaRPr/>
          </a:p>
        </p:txBody>
      </p:sp>
      <p:sp>
        <p:nvSpPr>
          <p:cNvPr id="343" name="Title Text"/>
          <p:cNvSpPr txBox="1">
            <a:spLocks noGrp="1"/>
          </p:cNvSpPr>
          <p:nvPr>
            <p:ph type="title"/>
          </p:nvPr>
        </p:nvSpPr>
        <p:spPr>
          <a:prstGeom prst="rect">
            <a:avLst/>
          </a:prstGeom>
        </p:spPr>
        <p:txBody>
          <a:bodyPr/>
          <a:lstStyle>
            <a:lvl1pPr>
              <a:defRPr sz="3400">
                <a:latin typeface="+mj-lt"/>
                <a:ea typeface="+mj-ea"/>
                <a:cs typeface="+mj-cs"/>
                <a:sym typeface="Helvetica Neue"/>
              </a:defRPr>
            </a:lvl1pPr>
          </a:lstStyle>
          <a:p>
            <a:r>
              <a:t>Title Text</a:t>
            </a:r>
          </a:p>
        </p:txBody>
      </p:sp>
      <p:sp>
        <p:nvSpPr>
          <p:cNvPr id="344" name="Slide Number"/>
          <p:cNvSpPr txBox="1">
            <a:spLocks noGrp="1"/>
          </p:cNvSpPr>
          <p:nvPr>
            <p:ph type="sldNum" sz="quarter" idx="2"/>
          </p:nvPr>
        </p:nvSpPr>
        <p:spPr>
          <a:xfrm>
            <a:off x="8585778" y="6465094"/>
            <a:ext cx="259686" cy="256480"/>
          </a:xfrm>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51" name="Title Text"/>
          <p:cNvSpPr txBox="1">
            <a:spLocks noGrp="1"/>
          </p:cNvSpPr>
          <p:nvPr>
            <p:ph type="title"/>
          </p:nvPr>
        </p:nvSpPr>
        <p:spPr>
          <a:xfrm>
            <a:off x="401836" y="2312789"/>
            <a:ext cx="8340328" cy="2232422"/>
          </a:xfrm>
          <a:prstGeom prst="rect">
            <a:avLst/>
          </a:prstGeom>
        </p:spPr>
        <p:txBody>
          <a:bodyPr anchor="ctr"/>
          <a:lstStyle/>
          <a:p>
            <a:r>
              <a:t>Title Text</a:t>
            </a:r>
          </a:p>
        </p:txBody>
      </p:sp>
      <p:sp>
        <p:nvSpPr>
          <p:cNvPr id="352" name="Slide Number"/>
          <p:cNvSpPr txBox="1">
            <a:spLocks noGrp="1"/>
          </p:cNvSpPr>
          <p:nvPr>
            <p:ph type="sldNum" sz="quarter" idx="2"/>
          </p:nvPr>
        </p:nvSpPr>
        <p:spPr>
          <a:xfrm>
            <a:off x="8585778" y="6465094"/>
            <a:ext cx="259686" cy="256480"/>
          </a:xfrm>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457200" y="274638"/>
            <a:ext cx="8229601" cy="1143001"/>
          </a:xfrm>
          <a:prstGeom prst="rect">
            <a:avLst/>
          </a:prstGeom>
        </p:spPr>
        <p:txBody>
          <a:bodyPr lIns="65023" tIns="65023" rIns="65023" bIns="65023" anchor="ctr"/>
          <a:lstStyle>
            <a:lvl1pPr algn="ctr" defTabSz="457184">
              <a:defRPr>
                <a:latin typeface="Arial"/>
                <a:ea typeface="Arial"/>
                <a:cs typeface="Arial"/>
                <a:sym typeface="Arial"/>
              </a:defRPr>
            </a:lvl1pPr>
          </a:lstStyle>
          <a:p>
            <a:r>
              <a:t>Title Text</a:t>
            </a:r>
          </a:p>
        </p:txBody>
      </p:sp>
      <p:sp>
        <p:nvSpPr>
          <p:cNvPr id="360" name="Body Level One…"/>
          <p:cNvSpPr txBox="1">
            <a:spLocks noGrp="1"/>
          </p:cNvSpPr>
          <p:nvPr>
            <p:ph type="body" idx="1"/>
          </p:nvPr>
        </p:nvSpPr>
        <p:spPr>
          <a:xfrm>
            <a:off x="457200" y="1600200"/>
            <a:ext cx="8229601" cy="4525964"/>
          </a:xfrm>
          <a:prstGeom prst="rect">
            <a:avLst/>
          </a:prstGeom>
        </p:spPr>
        <p:txBody>
          <a:bodyPr lIns="65023" tIns="65023" rIns="65023" bIns="65023"/>
          <a:lstStyle>
            <a:lvl1pPr marL="331503" indent="-331503" defTabSz="457184">
              <a:spcBef>
                <a:spcPts val="703"/>
              </a:spcBef>
              <a:buFont typeface="Arial"/>
              <a:defRPr sz="3100">
                <a:latin typeface="Arial"/>
                <a:ea typeface="Arial"/>
                <a:cs typeface="Arial"/>
                <a:sym typeface="Arial"/>
              </a:defRPr>
            </a:lvl1pPr>
            <a:lvl2pPr marL="637174" indent="-315717" defTabSz="457184">
              <a:spcBef>
                <a:spcPts val="703"/>
              </a:spcBef>
              <a:buFont typeface="Arial"/>
              <a:buChar char="–"/>
              <a:defRPr sz="3100">
                <a:latin typeface="Arial"/>
                <a:ea typeface="Arial"/>
                <a:cs typeface="Arial"/>
                <a:sym typeface="Arial"/>
              </a:defRPr>
            </a:lvl2pPr>
            <a:lvl3pPr marL="937584" indent="-294669" defTabSz="457184">
              <a:spcBef>
                <a:spcPts val="703"/>
              </a:spcBef>
              <a:buFont typeface="Arial"/>
              <a:defRPr sz="3100">
                <a:latin typeface="Arial"/>
                <a:ea typeface="Arial"/>
                <a:cs typeface="Arial"/>
                <a:sym typeface="Arial"/>
              </a:defRPr>
            </a:lvl3pPr>
            <a:lvl4pPr marL="1317975" indent="-353603" defTabSz="457184">
              <a:spcBef>
                <a:spcPts val="703"/>
              </a:spcBef>
              <a:buFont typeface="Arial"/>
              <a:buChar char="–"/>
              <a:defRPr sz="3100">
                <a:latin typeface="Arial"/>
                <a:ea typeface="Arial"/>
                <a:cs typeface="Arial"/>
                <a:sym typeface="Arial"/>
              </a:defRPr>
            </a:lvl4pPr>
            <a:lvl5pPr marL="1639432" indent="-353603" defTabSz="457184">
              <a:spcBef>
                <a:spcPts val="703"/>
              </a:spcBef>
              <a:buFont typeface="Arial"/>
              <a:buChar char="»"/>
              <a:defRPr sz="31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1" name="Slide Number"/>
          <p:cNvSpPr txBox="1">
            <a:spLocks noGrp="1"/>
          </p:cNvSpPr>
          <p:nvPr>
            <p:ph type="sldNum" sz="quarter" idx="2"/>
          </p:nvPr>
        </p:nvSpPr>
        <p:spPr>
          <a:xfrm>
            <a:off x="8383963" y="6388616"/>
            <a:ext cx="302838" cy="300593"/>
          </a:xfrm>
          <a:prstGeom prst="rect">
            <a:avLst/>
          </a:prstGeom>
        </p:spPr>
        <p:txBody>
          <a:bodyPr lIns="65023" tIns="65023" rIns="65023" bIns="65023" anchor="ctr">
            <a:spAutoFit/>
          </a:bodyPr>
          <a:lstStyle>
            <a:lvl1pPr defTabSz="457184">
              <a:defRPr sz="1100">
                <a:solidFill>
                  <a:srgbClr val="888888"/>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68" name="Title Text"/>
          <p:cNvSpPr txBox="1">
            <a:spLocks noGrp="1"/>
          </p:cNvSpPr>
          <p:nvPr>
            <p:ph type="title"/>
          </p:nvPr>
        </p:nvSpPr>
        <p:spPr>
          <a:xfrm>
            <a:off x="457200" y="274638"/>
            <a:ext cx="8229601" cy="1143001"/>
          </a:xfrm>
          <a:prstGeom prst="rect">
            <a:avLst/>
          </a:prstGeom>
        </p:spPr>
        <p:txBody>
          <a:bodyPr lIns="65023" tIns="65023" rIns="65023" bIns="65023" anchor="ctr"/>
          <a:lstStyle>
            <a:lvl1pPr algn="ctr" defTabSz="457184">
              <a:defRPr sz="4400">
                <a:latin typeface="Helvetica"/>
                <a:ea typeface="Helvetica"/>
                <a:cs typeface="Helvetica"/>
                <a:sym typeface="Helvetica"/>
              </a:defRPr>
            </a:lvl1pPr>
          </a:lstStyle>
          <a:p>
            <a:r>
              <a:t>Title Text</a:t>
            </a:r>
          </a:p>
        </p:txBody>
      </p:sp>
      <p:sp>
        <p:nvSpPr>
          <p:cNvPr id="369" name="Body Level One…"/>
          <p:cNvSpPr txBox="1">
            <a:spLocks noGrp="1"/>
          </p:cNvSpPr>
          <p:nvPr>
            <p:ph type="body" idx="1"/>
          </p:nvPr>
        </p:nvSpPr>
        <p:spPr>
          <a:xfrm>
            <a:off x="457200" y="1600200"/>
            <a:ext cx="8229601" cy="4525964"/>
          </a:xfrm>
          <a:prstGeom prst="rect">
            <a:avLst/>
          </a:prstGeom>
        </p:spPr>
        <p:txBody>
          <a:bodyPr lIns="65023" tIns="65023" rIns="65023" bIns="65023"/>
          <a:lstStyle>
            <a:lvl1pPr marL="331503" indent="-331503" defTabSz="457184">
              <a:spcBef>
                <a:spcPts val="703"/>
              </a:spcBef>
              <a:buFont typeface="Arial"/>
              <a:defRPr sz="3100">
                <a:latin typeface="Helvetica"/>
                <a:ea typeface="Helvetica"/>
                <a:cs typeface="Helvetica"/>
                <a:sym typeface="Helvetica"/>
              </a:defRPr>
            </a:lvl1pPr>
            <a:lvl2pPr marL="637174" indent="-315717" defTabSz="457184">
              <a:spcBef>
                <a:spcPts val="703"/>
              </a:spcBef>
              <a:buFont typeface="Arial"/>
              <a:buChar char="–"/>
              <a:defRPr sz="3100">
                <a:latin typeface="Helvetica"/>
                <a:ea typeface="Helvetica"/>
                <a:cs typeface="Helvetica"/>
                <a:sym typeface="Helvetica"/>
              </a:defRPr>
            </a:lvl2pPr>
            <a:lvl3pPr marL="937584" indent="-294669" defTabSz="457184">
              <a:spcBef>
                <a:spcPts val="703"/>
              </a:spcBef>
              <a:buFont typeface="Arial"/>
              <a:defRPr sz="3100">
                <a:latin typeface="Helvetica"/>
                <a:ea typeface="Helvetica"/>
                <a:cs typeface="Helvetica"/>
                <a:sym typeface="Helvetica"/>
              </a:defRPr>
            </a:lvl3pPr>
            <a:lvl4pPr marL="1317975" indent="-353603" defTabSz="457184">
              <a:spcBef>
                <a:spcPts val="703"/>
              </a:spcBef>
              <a:buFont typeface="Arial"/>
              <a:buChar char="–"/>
              <a:defRPr sz="3100">
                <a:latin typeface="Helvetica"/>
                <a:ea typeface="Helvetica"/>
                <a:cs typeface="Helvetica"/>
                <a:sym typeface="Helvetica"/>
              </a:defRPr>
            </a:lvl4pPr>
            <a:lvl5pPr marL="1639432" indent="-353603" defTabSz="457184">
              <a:spcBef>
                <a:spcPts val="703"/>
              </a:spcBef>
              <a:buFont typeface="Arial"/>
              <a:buChar char="»"/>
              <a:defRPr sz="31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0" name="Slide Number"/>
          <p:cNvSpPr txBox="1">
            <a:spLocks noGrp="1"/>
          </p:cNvSpPr>
          <p:nvPr>
            <p:ph type="sldNum" sz="quarter" idx="2"/>
          </p:nvPr>
        </p:nvSpPr>
        <p:spPr>
          <a:xfrm>
            <a:off x="8388772" y="6388616"/>
            <a:ext cx="298029" cy="300593"/>
          </a:xfrm>
          <a:prstGeom prst="rect">
            <a:avLst/>
          </a:prstGeom>
        </p:spPr>
        <p:txBody>
          <a:bodyPr lIns="65023" tIns="65023" rIns="65023" bIns="65023" anchor="ctr">
            <a:spAutoFit/>
          </a:bodyPr>
          <a:lstStyle>
            <a:lvl1pPr defTabSz="457184">
              <a:defRPr sz="11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891636-ACEA-074F-9F77-7865878C79E8}"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98532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891636-ACEA-074F-9F77-7865878C79E8}"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242500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891636-ACEA-074F-9F77-7865878C79E8}"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05003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891636-ACEA-074F-9F77-7865878C79E8}"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408105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891636-ACEA-074F-9F77-7865878C79E8}"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66980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venir Book"/>
                <a:cs typeface="Avenir Book"/>
              </a:defRPr>
            </a:lvl1pPr>
          </a:lstStyle>
          <a:p>
            <a:fld id="{A9891636-ACEA-074F-9F77-7865878C79E8}" type="datetimeFigureOut">
              <a:rPr lang="en-US" smtClean="0"/>
              <a:pPr/>
              <a:t>1/30/2023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venir Book"/>
                <a:cs typeface="Avenir Book"/>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venir Book"/>
                <a:cs typeface="Avenir Book"/>
              </a:defRPr>
            </a:lvl1pPr>
          </a:lstStyle>
          <a:p>
            <a:fld id="{03DF6E45-7CE5-2C42-9607-F53A2ECBA351}" type="slidenum">
              <a:rPr lang="en-US" smtClean="0"/>
              <a:pPr/>
              <a:t>‹#›</a:t>
            </a:fld>
            <a:endParaRPr lang="en-US"/>
          </a:p>
        </p:txBody>
      </p:sp>
    </p:spTree>
    <p:extLst>
      <p:ext uri="{BB962C8B-B14F-4D97-AF65-F5344CB8AC3E}">
        <p14:creationId xmlns:p14="http://schemas.microsoft.com/office/powerpoint/2010/main" val="429364884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457200" rtl="0" eaLnBrk="1" latinLnBrk="0" hangingPunct="1">
        <a:spcBef>
          <a:spcPct val="0"/>
        </a:spcBef>
        <a:buNone/>
        <a:defRPr sz="4400" kern="1200">
          <a:solidFill>
            <a:schemeClr val="tx1"/>
          </a:solidFill>
          <a:latin typeface="Avenir Heavy"/>
          <a:ea typeface="+mj-ea"/>
          <a:cs typeface="Avenir Heavy"/>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455414" y="1384102"/>
            <a:ext cx="8233172" cy="89"/>
          </a:xfrm>
          <a:prstGeom prst="line">
            <a:avLst/>
          </a:prstGeom>
          <a:ln w="12700">
            <a:solidFill>
              <a:srgbClr val="9A9A9A"/>
            </a:solidFill>
            <a:miter lim="400000"/>
          </a:ln>
        </p:spPr>
        <p:txBody>
          <a:bodyPr lIns="35719" tIns="35719" rIns="35719" bIns="35719" anchor="ctr"/>
          <a:lstStyle/>
          <a:p>
            <a:endParaRPr/>
          </a:p>
        </p:txBody>
      </p:sp>
      <p:sp>
        <p:nvSpPr>
          <p:cNvPr id="3" name="Title Text"/>
          <p:cNvSpPr txBox="1">
            <a:spLocks noGrp="1"/>
          </p:cNvSpPr>
          <p:nvPr>
            <p:ph type="title"/>
          </p:nvPr>
        </p:nvSpPr>
        <p:spPr>
          <a:xfrm>
            <a:off x="401836" y="232172"/>
            <a:ext cx="8340328" cy="9822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401836" y="1634133"/>
            <a:ext cx="8340328" cy="461664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2pPr marL="711200" indent="-266700">
              <a:defRPr sz="2600"/>
            </a:lvl2pPr>
            <a:lvl3pPr marL="1155700" indent="-266700">
              <a:defRPr sz="2600"/>
            </a:lvl3pPr>
            <a:lvl4pPr marL="1600200" indent="-266700">
              <a:defRPr sz="2600"/>
            </a:lvl4pPr>
            <a:lvl5pPr marL="2044700" indent="-266700">
              <a:defRPr sz="2600"/>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626078" y="6465094"/>
            <a:ext cx="219386" cy="210812"/>
          </a:xfrm>
          <a:prstGeom prst="rect">
            <a:avLst/>
          </a:prstGeom>
          <a:ln w="12700">
            <a:miter lim="400000"/>
          </a:ln>
        </p:spPr>
        <p:txBody>
          <a:bodyPr wrap="none" lIns="50800" tIns="50800" rIns="50800" bIns="50800">
            <a:normAutofit/>
          </a:bodyPr>
          <a:lstStyle>
            <a:lvl1pPr algn="r" defTabSz="410751">
              <a:defRPr sz="1000">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txStyles>
    <p:titleStyle>
      <a:lvl1pPr marL="0" marR="0" indent="0"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1pPr>
      <a:lvl2pPr marL="0" marR="0" indent="160729"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2pPr>
      <a:lvl3pPr marL="0" marR="0" indent="321457"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3pPr>
      <a:lvl4pPr marL="0" marR="0" indent="482186"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4pPr>
      <a:lvl5pPr marL="0" marR="0" indent="642915"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5pPr>
      <a:lvl6pPr marL="0" marR="0" indent="803643"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6pPr>
      <a:lvl7pPr marL="0" marR="0" indent="964372"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7pPr>
      <a:lvl8pPr marL="0" marR="0" indent="1125101"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8pPr>
      <a:lvl9pPr marL="0" marR="0" indent="1285829"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9pPr>
    </p:titleStyle>
    <p:bodyStyle>
      <a:lvl1pPr marL="187517" marR="0" indent="-187517"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1pPr>
      <a:lvl2pPr marL="528893"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2pPr>
      <a:lvl3pPr marL="841421"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3pPr>
      <a:lvl4pPr marL="1153949"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4pPr>
      <a:lvl5pPr marL="1466477"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5pPr>
      <a:lvl6pPr marL="1779005"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6pPr>
      <a:lvl7pPr marL="2091533"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7pPr>
      <a:lvl8pPr marL="2404061"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8pPr>
      <a:lvl9pPr marL="2716589"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9pPr>
    </p:bodyStyle>
    <p:otherStyle>
      <a:lvl1pPr marL="0" marR="0" indent="0"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1pPr>
      <a:lvl2pPr marL="0" marR="0" indent="160729"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2pPr>
      <a:lvl3pPr marL="0" marR="0" indent="321457"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3pPr>
      <a:lvl4pPr marL="0" marR="0" indent="482186"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4pPr>
      <a:lvl5pPr marL="0" marR="0" indent="642915"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5pPr>
      <a:lvl6pPr marL="0" marR="0" indent="803643"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6pPr>
      <a:lvl7pPr marL="0" marR="0" indent="964372"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7pPr>
      <a:lvl8pPr marL="0" marR="0" indent="1125101"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8pPr>
      <a:lvl9pPr marL="0" marR="0" indent="1285829"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nature.com/articles/nri.2017.76" TargetMode="Externa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hyperlink" Target="https://www.nature.com/articles/nprot.2014.006" TargetMode="Externa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www.nature.com/articles/nprot.2016.154"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sciencedirect.com/science/article/pii/S1097276518308803"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8.tif"/><Relationship Id="rId4" Type="http://schemas.openxmlformats.org/officeDocument/2006/relationships/image" Target="../media/image47.tif"/></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9.tiff"/><Relationship Id="rId4" Type="http://schemas.openxmlformats.org/officeDocument/2006/relationships/image" Target="../media/image48.tif"/></Relationships>
</file>

<file path=ppt/slides/_rels/slide2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elifesciences.org/articles/34550" TargetMode="External"/><Relationship Id="rId2" Type="http://schemas.openxmlformats.org/officeDocument/2006/relationships/image" Target="../media/image52.t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nature.com/articles/nrg3068"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hbctraining.github.io/Intro-to-rnaseq-hpc-salmon-flipped/lessons/www.illumina.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map&#10;&#10;Description generated with high confidence">
            <a:extLst>
              <a:ext uri="{FF2B5EF4-FFF2-40B4-BE49-F238E27FC236}">
                <a16:creationId xmlns:a16="http://schemas.microsoft.com/office/drawing/2014/main" id="{29897103-95C7-402E-AE10-39C0A70219F3}"/>
              </a:ext>
            </a:extLst>
          </p:cNvPr>
          <p:cNvPicPr>
            <a:picLocks noChangeAspect="1"/>
          </p:cNvPicPr>
          <p:nvPr/>
        </p:nvPicPr>
        <p:blipFill rotWithShape="1">
          <a:blip r:embed="rId2"/>
          <a:srcRect l="48984" t="5530" r="-120" b="-231"/>
          <a:stretch/>
        </p:blipFill>
        <p:spPr>
          <a:xfrm>
            <a:off x="3675186" y="1549330"/>
            <a:ext cx="5464524" cy="5236187"/>
          </a:xfrm>
          <a:prstGeom prst="rect">
            <a:avLst/>
          </a:prstGeom>
        </p:spPr>
      </p:pic>
      <p:sp>
        <p:nvSpPr>
          <p:cNvPr id="2" name="Title 1"/>
          <p:cNvSpPr>
            <a:spLocks noGrp="1"/>
          </p:cNvSpPr>
          <p:nvPr>
            <p:ph type="ctrTitle"/>
          </p:nvPr>
        </p:nvSpPr>
        <p:spPr>
          <a:xfrm>
            <a:off x="685800" y="468679"/>
            <a:ext cx="7772400" cy="1470025"/>
          </a:xfrm>
        </p:spPr>
        <p:txBody>
          <a:bodyPr>
            <a:normAutofit/>
          </a:bodyPr>
          <a:lstStyle/>
          <a:p>
            <a:r>
              <a:rPr lang="en-US" sz="2700" dirty="0"/>
              <a:t>Quantitative Methods in Genetic and Genomics</a:t>
            </a:r>
            <a:br>
              <a:rPr lang="en-US" sz="2700" dirty="0"/>
            </a:br>
            <a:r>
              <a:rPr lang="en-US" dirty="0"/>
              <a:t>Single Cell Module</a:t>
            </a:r>
          </a:p>
        </p:txBody>
      </p:sp>
      <p:sp>
        <p:nvSpPr>
          <p:cNvPr id="3" name="Subtitle 2"/>
          <p:cNvSpPr>
            <a:spLocks noGrp="1"/>
          </p:cNvSpPr>
          <p:nvPr>
            <p:ph type="subTitle" idx="1"/>
          </p:nvPr>
        </p:nvSpPr>
        <p:spPr>
          <a:xfrm>
            <a:off x="1371600" y="2224454"/>
            <a:ext cx="6400800" cy="1752600"/>
          </a:xfrm>
        </p:spPr>
        <p:txBody>
          <a:bodyPr vert="horz" lIns="91440" tIns="45720" rIns="91440" bIns="45720" rtlCol="0" anchor="t">
            <a:normAutofit/>
          </a:bodyPr>
          <a:lstStyle/>
          <a:p>
            <a:r>
              <a:rPr lang="en-US" sz="2800" dirty="0"/>
              <a:t>Rob Morey</a:t>
            </a:r>
          </a:p>
          <a:p>
            <a:r>
              <a:rPr lang="en-US" dirty="0"/>
              <a:t>February 7th, 2023</a:t>
            </a:r>
          </a:p>
        </p:txBody>
      </p:sp>
    </p:spTree>
    <p:extLst>
      <p:ext uri="{BB962C8B-B14F-4D97-AF65-F5344CB8AC3E}">
        <p14:creationId xmlns:p14="http://schemas.microsoft.com/office/powerpoint/2010/main" val="372049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we go from cell to count matrix?</a:t>
            </a:r>
          </a:p>
        </p:txBody>
      </p:sp>
      <p:pic>
        <p:nvPicPr>
          <p:cNvPr id="6" name="Picture 5"/>
          <p:cNvPicPr>
            <a:picLocks noChangeAspect="1"/>
          </p:cNvPicPr>
          <p:nvPr/>
        </p:nvPicPr>
        <p:blipFill rotWithShape="1">
          <a:blip r:embed="rId2"/>
          <a:srcRect l="79147" t="27092" r="1443" b="31046"/>
          <a:stretch/>
        </p:blipFill>
        <p:spPr>
          <a:xfrm>
            <a:off x="5402909" y="2637977"/>
            <a:ext cx="2828421" cy="1855897"/>
          </a:xfrm>
          <a:prstGeom prst="rect">
            <a:avLst/>
          </a:prstGeom>
        </p:spPr>
      </p:pic>
      <p:pic>
        <p:nvPicPr>
          <p:cNvPr id="3" name="Picture 4" descr="A close up of a logo&#10;&#10;Description generated with high confidence">
            <a:extLst>
              <a:ext uri="{FF2B5EF4-FFF2-40B4-BE49-F238E27FC236}">
                <a16:creationId xmlns:a16="http://schemas.microsoft.com/office/drawing/2014/main" id="{56A406E0-C4D3-45CD-94F3-30287D274F07}"/>
              </a:ext>
            </a:extLst>
          </p:cNvPr>
          <p:cNvPicPr>
            <a:picLocks noChangeAspect="1"/>
          </p:cNvPicPr>
          <p:nvPr/>
        </p:nvPicPr>
        <p:blipFill>
          <a:blip r:embed="rId3"/>
          <a:stretch>
            <a:fillRect/>
          </a:stretch>
        </p:blipFill>
        <p:spPr>
          <a:xfrm>
            <a:off x="1231290" y="2698140"/>
            <a:ext cx="2619375" cy="1743075"/>
          </a:xfrm>
          <a:prstGeom prst="rect">
            <a:avLst/>
          </a:prstGeom>
        </p:spPr>
      </p:pic>
      <p:sp>
        <p:nvSpPr>
          <p:cNvPr id="7" name="Arrow: Right 6">
            <a:extLst>
              <a:ext uri="{FF2B5EF4-FFF2-40B4-BE49-F238E27FC236}">
                <a16:creationId xmlns:a16="http://schemas.microsoft.com/office/drawing/2014/main" id="{5F37A06C-21F3-4537-9B39-1C2A3748C075}"/>
              </a:ext>
            </a:extLst>
          </p:cNvPr>
          <p:cNvSpPr/>
          <p:nvPr/>
        </p:nvSpPr>
        <p:spPr>
          <a:xfrm>
            <a:off x="4082796" y="3318569"/>
            <a:ext cx="978408" cy="48463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9420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A decade of single-cell RNA-seq"/>
          <p:cNvSpPr txBox="1">
            <a:spLocks noGrp="1"/>
          </p:cNvSpPr>
          <p:nvPr>
            <p:ph type="title"/>
          </p:nvPr>
        </p:nvSpPr>
        <p:spPr>
          <a:prstGeom prst="rect">
            <a:avLst/>
          </a:prstGeom>
        </p:spPr>
        <p:txBody>
          <a:bodyPr>
            <a:normAutofit/>
          </a:bodyPr>
          <a:lstStyle/>
          <a:p>
            <a:r>
              <a:rPr lang="en-US" dirty="0">
                <a:latin typeface="Helvetica Neue Light"/>
              </a:rPr>
              <a:t>A decade of single-cell RNA-seq</a:t>
            </a:r>
          </a:p>
        </p:txBody>
      </p:sp>
      <p:sp>
        <p:nvSpPr>
          <p:cNvPr id="3" name="Rectangle 2">
            <a:extLst>
              <a:ext uri="{FF2B5EF4-FFF2-40B4-BE49-F238E27FC236}">
                <a16:creationId xmlns:a16="http://schemas.microsoft.com/office/drawing/2014/main" id="{AD20CC4E-EC04-4066-BC6A-B498484F9CD0}"/>
              </a:ext>
            </a:extLst>
          </p:cNvPr>
          <p:cNvSpPr/>
          <p:nvPr/>
        </p:nvSpPr>
        <p:spPr>
          <a:xfrm>
            <a:off x="17251" y="1669210"/>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7" name="Rectangle 6">
            <a:extLst>
              <a:ext uri="{FF2B5EF4-FFF2-40B4-BE49-F238E27FC236}">
                <a16:creationId xmlns:a16="http://schemas.microsoft.com/office/drawing/2014/main" id="{DEADDEFF-BC7C-4D12-819C-E01F557421F8}"/>
              </a:ext>
            </a:extLst>
          </p:cNvPr>
          <p:cNvSpPr/>
          <p:nvPr/>
        </p:nvSpPr>
        <p:spPr>
          <a:xfrm>
            <a:off x="51757" y="3334108"/>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4" name="Picture 4">
            <a:extLst>
              <a:ext uri="{FF2B5EF4-FFF2-40B4-BE49-F238E27FC236}">
                <a16:creationId xmlns:a16="http://schemas.microsoft.com/office/drawing/2014/main" id="{2073477A-A1DE-E44B-50D9-80FED4551837}"/>
              </a:ext>
            </a:extLst>
          </p:cNvPr>
          <p:cNvPicPr>
            <a:picLocks noChangeAspect="1"/>
          </p:cNvPicPr>
          <p:nvPr/>
        </p:nvPicPr>
        <p:blipFill>
          <a:blip r:embed="rId2"/>
          <a:stretch>
            <a:fillRect/>
          </a:stretch>
        </p:blipFill>
        <p:spPr>
          <a:xfrm>
            <a:off x="402609" y="1670686"/>
            <a:ext cx="8202304" cy="4284314"/>
          </a:xfrm>
          <a:prstGeom prst="rect">
            <a:avLst/>
          </a:prstGeom>
        </p:spPr>
      </p:pic>
      <p:sp>
        <p:nvSpPr>
          <p:cNvPr id="5" name="TextBox 4">
            <a:extLst>
              <a:ext uri="{FF2B5EF4-FFF2-40B4-BE49-F238E27FC236}">
                <a16:creationId xmlns:a16="http://schemas.microsoft.com/office/drawing/2014/main" id="{0CED5A57-64C7-BA7A-3690-9786C1D97669}"/>
              </a:ext>
            </a:extLst>
          </p:cNvPr>
          <p:cNvSpPr txBox="1"/>
          <p:nvPr/>
        </p:nvSpPr>
        <p:spPr>
          <a:xfrm>
            <a:off x="366784" y="6448239"/>
            <a:ext cx="8270542"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i="1" dirty="0">
                <a:ea typeface="+mn-lt"/>
                <a:cs typeface="+mn-lt"/>
              </a:rPr>
              <a:t>Signal Transduction and Targeted Therapy</a:t>
            </a:r>
            <a:r>
              <a:rPr lang="en-US" sz="1200" dirty="0">
                <a:ea typeface="+mn-lt"/>
                <a:cs typeface="+mn-lt"/>
              </a:rPr>
              <a:t> </a:t>
            </a:r>
            <a:r>
              <a:rPr lang="en-US" sz="1200" b="1" dirty="0">
                <a:ea typeface="+mn-lt"/>
                <a:cs typeface="+mn-lt"/>
              </a:rPr>
              <a:t>volume 7</a:t>
            </a:r>
            <a:r>
              <a:rPr lang="en-US" sz="1200" dirty="0">
                <a:ea typeface="+mn-lt"/>
                <a:cs typeface="+mn-lt"/>
              </a:rPr>
              <a:t>, Article number: 145 (2022) </a:t>
            </a:r>
            <a:endParaRPr lang="en-US" dirty="0">
              <a:ea typeface="+mn-lt"/>
              <a:cs typeface="+mn-lt"/>
            </a:endParaRPr>
          </a:p>
        </p:txBody>
      </p:sp>
    </p:spTree>
    <p:extLst>
      <p:ext uri="{BB962C8B-B14F-4D97-AF65-F5344CB8AC3E}">
        <p14:creationId xmlns:p14="http://schemas.microsoft.com/office/powerpoint/2010/main" val="253823157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 workflow of a single cell (</a:t>
            </a:r>
            <a:r>
              <a:rPr lang="en-US" dirty="0" err="1"/>
              <a:t>sc</a:t>
            </a:r>
            <a:r>
              <a:rPr lang="en-US" dirty="0"/>
              <a:t>) RNA-Seq experiment</a:t>
            </a:r>
          </a:p>
        </p:txBody>
      </p:sp>
      <p:sp>
        <p:nvSpPr>
          <p:cNvPr id="5" name="TextBox 4"/>
          <p:cNvSpPr txBox="1"/>
          <p:nvPr/>
        </p:nvSpPr>
        <p:spPr>
          <a:xfrm>
            <a:off x="5632594" y="6487555"/>
            <a:ext cx="2597192" cy="215444"/>
          </a:xfrm>
          <a:prstGeom prst="rect">
            <a:avLst/>
          </a:prstGeom>
          <a:noFill/>
        </p:spPr>
        <p:txBody>
          <a:bodyPr wrap="square" lIns="91440" tIns="45720" rIns="91440" bIns="45720" rtlCol="0" anchor="t">
            <a:spAutoFit/>
          </a:bodyPr>
          <a:lstStyle/>
          <a:p>
            <a:r>
              <a:rPr lang="en-US" sz="800" dirty="0">
                <a:latin typeface="Avenir Book"/>
                <a:cs typeface="Avenir Book"/>
              </a:rPr>
              <a:t>Haque </a:t>
            </a:r>
            <a:r>
              <a:rPr lang="en-US" sz="800" i="1" dirty="0">
                <a:latin typeface="Avenir Book"/>
                <a:cs typeface="Avenir Book"/>
              </a:rPr>
              <a:t>et al</a:t>
            </a:r>
            <a:r>
              <a:rPr lang="en-US" sz="800" dirty="0">
                <a:latin typeface="Avenir Book"/>
                <a:cs typeface="Avenir Book"/>
              </a:rPr>
              <a:t>., 2017 Genome Medicine</a:t>
            </a:r>
          </a:p>
        </p:txBody>
      </p:sp>
      <p:pic>
        <p:nvPicPr>
          <p:cNvPr id="6" name="Picture 5" descr="Screen Shot 2018-01-23 at 6.41.25 PM.png"/>
          <p:cNvPicPr>
            <a:picLocks noChangeAspect="1"/>
          </p:cNvPicPr>
          <p:nvPr/>
        </p:nvPicPr>
        <p:blipFill rotWithShape="1">
          <a:blip r:embed="rId2">
            <a:extLst>
              <a:ext uri="{28A0092B-C50C-407E-A947-70E740481C1C}">
                <a14:useLocalDpi xmlns:a14="http://schemas.microsoft.com/office/drawing/2010/main" val="0"/>
              </a:ext>
            </a:extLst>
          </a:blip>
          <a:srcRect r="51920" b="74"/>
          <a:stretch/>
        </p:blipFill>
        <p:spPr>
          <a:xfrm>
            <a:off x="1153055" y="1837841"/>
            <a:ext cx="3090516" cy="4647363"/>
          </a:xfrm>
          <a:prstGeom prst="rect">
            <a:avLst/>
          </a:prstGeom>
        </p:spPr>
      </p:pic>
      <p:pic>
        <p:nvPicPr>
          <p:cNvPr id="7" name="Picture 6" descr="Screen Shot 2018-01-23 at 6.41.37 PM.png"/>
          <p:cNvPicPr>
            <a:picLocks noChangeAspect="1"/>
          </p:cNvPicPr>
          <p:nvPr/>
        </p:nvPicPr>
        <p:blipFill rotWithShape="1">
          <a:blip r:embed="rId3">
            <a:extLst>
              <a:ext uri="{28A0092B-C50C-407E-A947-70E740481C1C}">
                <a14:useLocalDpi xmlns:a14="http://schemas.microsoft.com/office/drawing/2010/main" val="0"/>
              </a:ext>
            </a:extLst>
          </a:blip>
          <a:srcRect r="50029"/>
          <a:stretch/>
        </p:blipFill>
        <p:spPr>
          <a:xfrm>
            <a:off x="5522767" y="2160022"/>
            <a:ext cx="2975897" cy="3932407"/>
          </a:xfrm>
          <a:prstGeom prst="rect">
            <a:avLst/>
          </a:prstGeom>
        </p:spPr>
      </p:pic>
      <p:sp>
        <p:nvSpPr>
          <p:cNvPr id="3" name="TextBox 2">
            <a:extLst>
              <a:ext uri="{FF2B5EF4-FFF2-40B4-BE49-F238E27FC236}">
                <a16:creationId xmlns:a16="http://schemas.microsoft.com/office/drawing/2014/main" id="{085D220D-D713-4F35-9DC1-F477A35F3BF7}"/>
              </a:ext>
            </a:extLst>
          </p:cNvPr>
          <p:cNvSpPr txBox="1"/>
          <p:nvPr/>
        </p:nvSpPr>
        <p:spPr>
          <a:xfrm>
            <a:off x="3424687" y="1473824"/>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u="sng">
                <a:solidFill>
                  <a:srgbClr val="FF0000"/>
                </a:solidFill>
                <a:latin typeface="Helvetica"/>
                <a:ea typeface="Helvetica"/>
                <a:cs typeface="Helvetica"/>
              </a:rPr>
              <a:t>Critical Steps</a:t>
            </a:r>
            <a:endParaRPr lang="en-US" sz="1200" b="0" i="0" u="sng" strike="noStrike" cap="none" spc="0" normalizeH="0" baseline="0">
              <a:ln>
                <a:noFill/>
              </a:ln>
              <a:solidFill>
                <a:srgbClr val="FF0000"/>
              </a:solidFill>
              <a:effectLst/>
              <a:uFillTx/>
              <a:latin typeface="Helvetica"/>
              <a:ea typeface="Helvetica"/>
              <a:cs typeface="Helvetica"/>
            </a:endParaRPr>
          </a:p>
        </p:txBody>
      </p:sp>
      <p:sp>
        <p:nvSpPr>
          <p:cNvPr id="8" name="TextBox 7">
            <a:extLst>
              <a:ext uri="{FF2B5EF4-FFF2-40B4-BE49-F238E27FC236}">
                <a16:creationId xmlns:a16="http://schemas.microsoft.com/office/drawing/2014/main" id="{E3EE7C45-C31D-4AFC-9ACE-B8BA0E17803C}"/>
              </a:ext>
            </a:extLst>
          </p:cNvPr>
          <p:cNvSpPr txBox="1"/>
          <p:nvPr/>
        </p:nvSpPr>
        <p:spPr>
          <a:xfrm>
            <a:off x="3901756" y="1931024"/>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a:solidFill>
                  <a:srgbClr val="FF0000"/>
                </a:solidFill>
                <a:latin typeface="Helvetica"/>
                <a:ea typeface="Helvetica"/>
                <a:cs typeface="Helvetica"/>
              </a:rPr>
              <a:t>Cell Isolation (cell or nuclei)</a:t>
            </a:r>
            <a:endParaRPr lang="en-US" sz="1200" b="0" i="0" strike="noStrike" cap="none" spc="0" normalizeH="0" baseline="0">
              <a:ln>
                <a:noFill/>
              </a:ln>
              <a:solidFill>
                <a:srgbClr val="FF0000"/>
              </a:solidFill>
              <a:effectLst/>
              <a:uFillTx/>
              <a:latin typeface="Helvetica"/>
              <a:ea typeface="Helvetica"/>
              <a:cs typeface="Helvetica"/>
            </a:endParaRPr>
          </a:p>
        </p:txBody>
      </p:sp>
      <p:sp>
        <p:nvSpPr>
          <p:cNvPr id="9" name="TextBox 8">
            <a:extLst>
              <a:ext uri="{FF2B5EF4-FFF2-40B4-BE49-F238E27FC236}">
                <a16:creationId xmlns:a16="http://schemas.microsoft.com/office/drawing/2014/main" id="{9458DD16-29FA-4408-B4C4-514710B06759}"/>
              </a:ext>
            </a:extLst>
          </p:cNvPr>
          <p:cNvSpPr txBox="1"/>
          <p:nvPr/>
        </p:nvSpPr>
        <p:spPr>
          <a:xfrm>
            <a:off x="3903688" y="3776763"/>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a:solidFill>
                  <a:srgbClr val="FF0000"/>
                </a:solidFill>
                <a:latin typeface="Helvetica"/>
                <a:ea typeface="Helvetica"/>
                <a:cs typeface="Helvetica"/>
              </a:rPr>
              <a:t>Second Strand Generation</a:t>
            </a:r>
            <a:endParaRPr lang="en-US" sz="1200" b="0" i="0" strike="noStrike" cap="none" spc="0" normalizeH="0" baseline="0">
              <a:ln>
                <a:noFill/>
              </a:ln>
              <a:solidFill>
                <a:srgbClr val="FF0000"/>
              </a:solidFill>
              <a:effectLst/>
              <a:uFillTx/>
              <a:latin typeface="Helvetica"/>
              <a:ea typeface="Helvetica"/>
              <a:cs typeface="Helvetica"/>
            </a:endParaRPr>
          </a:p>
        </p:txBody>
      </p:sp>
      <p:sp>
        <p:nvSpPr>
          <p:cNvPr id="10" name="TextBox 9">
            <a:extLst>
              <a:ext uri="{FF2B5EF4-FFF2-40B4-BE49-F238E27FC236}">
                <a16:creationId xmlns:a16="http://schemas.microsoft.com/office/drawing/2014/main" id="{F83B83B1-9F7B-49C8-899A-66797F985C03}"/>
              </a:ext>
            </a:extLst>
          </p:cNvPr>
          <p:cNvSpPr txBox="1"/>
          <p:nvPr/>
        </p:nvSpPr>
        <p:spPr>
          <a:xfrm>
            <a:off x="3623094" y="5278073"/>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a:solidFill>
                  <a:srgbClr val="FF0000"/>
                </a:solidFill>
                <a:latin typeface="Helvetica"/>
                <a:ea typeface="Helvetica"/>
                <a:cs typeface="Helvetica"/>
              </a:rPr>
              <a:t>Library Construction</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1" name="TextBox 10">
            <a:extLst>
              <a:ext uri="{FF2B5EF4-FFF2-40B4-BE49-F238E27FC236}">
                <a16:creationId xmlns:a16="http://schemas.microsoft.com/office/drawing/2014/main" id="{CFD0BD1A-9861-4378-8630-F27F08F57A24}"/>
              </a:ext>
            </a:extLst>
          </p:cNvPr>
          <p:cNvSpPr txBox="1"/>
          <p:nvPr/>
        </p:nvSpPr>
        <p:spPr>
          <a:xfrm>
            <a:off x="3470957" y="3218869"/>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a:solidFill>
                  <a:srgbClr val="FF0000"/>
                </a:solidFill>
                <a:latin typeface="Helvetica"/>
                <a:ea typeface="Helvetica"/>
                <a:cs typeface="Helvetica"/>
              </a:rPr>
              <a:t>Cell Barcoding</a:t>
            </a:r>
            <a:endParaRPr lang="en-US" sz="1200" b="0" i="0" strike="noStrike" cap="none" spc="0" normalizeH="0" baseline="0">
              <a:ln>
                <a:noFill/>
              </a:ln>
              <a:solidFill>
                <a:srgbClr val="FF0000"/>
              </a:solidFill>
              <a:effectLst/>
              <a:uFillTx/>
              <a:latin typeface="Helvetica"/>
              <a:ea typeface="Helvetica"/>
              <a:cs typeface="Helvetica"/>
            </a:endParaRPr>
          </a:p>
        </p:txBody>
      </p:sp>
      <p:sp>
        <p:nvSpPr>
          <p:cNvPr id="12" name="TextBox 11">
            <a:extLst>
              <a:ext uri="{FF2B5EF4-FFF2-40B4-BE49-F238E27FC236}">
                <a16:creationId xmlns:a16="http://schemas.microsoft.com/office/drawing/2014/main" id="{0A801B2F-E827-4773-84DD-45B4BE34B462}"/>
              </a:ext>
            </a:extLst>
          </p:cNvPr>
          <p:cNvSpPr txBox="1"/>
          <p:nvPr/>
        </p:nvSpPr>
        <p:spPr>
          <a:xfrm>
            <a:off x="4300766" y="2421475"/>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1200" dirty="0">
                <a:solidFill>
                  <a:srgbClr val="FF0000"/>
                </a:solidFill>
                <a:latin typeface="Helvetica"/>
                <a:ea typeface="Helvetica"/>
                <a:cs typeface="Helvetica"/>
              </a:rPr>
              <a:t>Cell lysis</a:t>
            </a:r>
            <a:endParaRPr lang="en-US"/>
          </a:p>
        </p:txBody>
      </p:sp>
      <p:sp>
        <p:nvSpPr>
          <p:cNvPr id="13" name="TextBox 12">
            <a:extLst>
              <a:ext uri="{FF2B5EF4-FFF2-40B4-BE49-F238E27FC236}">
                <a16:creationId xmlns:a16="http://schemas.microsoft.com/office/drawing/2014/main" id="{B9D00BE7-0F18-49CB-AABE-3853E4154F48}"/>
              </a:ext>
            </a:extLst>
          </p:cNvPr>
          <p:cNvSpPr txBox="1"/>
          <p:nvPr/>
        </p:nvSpPr>
        <p:spPr>
          <a:xfrm>
            <a:off x="4300765" y="2878674"/>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1200" dirty="0">
                <a:solidFill>
                  <a:srgbClr val="FF0000"/>
                </a:solidFill>
                <a:latin typeface="Helvetica"/>
                <a:ea typeface="Helvetica"/>
                <a:cs typeface="Helvetica"/>
              </a:rPr>
              <a:t>mRNA capture</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5" name="TextBox 14">
            <a:extLst>
              <a:ext uri="{FF2B5EF4-FFF2-40B4-BE49-F238E27FC236}">
                <a16:creationId xmlns:a16="http://schemas.microsoft.com/office/drawing/2014/main" id="{96D00A34-89BA-4311-A68B-C88A22D06879}"/>
              </a:ext>
            </a:extLst>
          </p:cNvPr>
          <p:cNvSpPr txBox="1"/>
          <p:nvPr/>
        </p:nvSpPr>
        <p:spPr>
          <a:xfrm>
            <a:off x="4267514" y="4724099"/>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1200" dirty="0">
                <a:solidFill>
                  <a:srgbClr val="FF0000"/>
                </a:solidFill>
                <a:latin typeface="Helvetica"/>
                <a:ea typeface="Helvetica"/>
                <a:cs typeface="Helvetica"/>
              </a:rPr>
              <a:t>cDNA amplification</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7" name="TextBox 16">
            <a:extLst>
              <a:ext uri="{FF2B5EF4-FFF2-40B4-BE49-F238E27FC236}">
                <a16:creationId xmlns:a16="http://schemas.microsoft.com/office/drawing/2014/main" id="{B10B30A9-302C-4A49-8489-2C4840A48919}"/>
              </a:ext>
            </a:extLst>
          </p:cNvPr>
          <p:cNvSpPr txBox="1"/>
          <p:nvPr/>
        </p:nvSpPr>
        <p:spPr>
          <a:xfrm>
            <a:off x="3564905" y="6001280"/>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FF0000"/>
                </a:solidFill>
                <a:latin typeface="Helvetica"/>
                <a:ea typeface="Helvetica"/>
                <a:cs typeface="Helvetica"/>
              </a:rPr>
              <a:t>Pool and sequence</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8" name="TextBox 17">
            <a:extLst>
              <a:ext uri="{FF2B5EF4-FFF2-40B4-BE49-F238E27FC236}">
                <a16:creationId xmlns:a16="http://schemas.microsoft.com/office/drawing/2014/main" id="{C4FD2EFC-7E49-4C47-89FC-94917DF41657}"/>
              </a:ext>
            </a:extLst>
          </p:cNvPr>
          <p:cNvSpPr txBox="1"/>
          <p:nvPr/>
        </p:nvSpPr>
        <p:spPr>
          <a:xfrm>
            <a:off x="7399787" y="4871937"/>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FF0000"/>
                </a:solidFill>
                <a:latin typeface="Helvetica"/>
                <a:ea typeface="Helvetica"/>
                <a:cs typeface="Helvetica"/>
              </a:rPr>
              <a:t>Analysis</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6" name="TextBox 15">
            <a:extLst>
              <a:ext uri="{FF2B5EF4-FFF2-40B4-BE49-F238E27FC236}">
                <a16:creationId xmlns:a16="http://schemas.microsoft.com/office/drawing/2014/main" id="{B998A698-06B5-4BFA-8993-2ECEC4737873}"/>
              </a:ext>
            </a:extLst>
          </p:cNvPr>
          <p:cNvSpPr txBox="1"/>
          <p:nvPr/>
        </p:nvSpPr>
        <p:spPr>
          <a:xfrm>
            <a:off x="7427779" y="3445327"/>
            <a:ext cx="1754155"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FF0000"/>
                </a:solidFill>
                <a:latin typeface="Helvetica"/>
                <a:ea typeface="Helvetica"/>
                <a:cs typeface="Helvetica"/>
              </a:rPr>
              <a:t>Demultiplexing/counting</a:t>
            </a:r>
            <a:endParaRPr lang="en-US" sz="1200" b="0" i="0" strike="noStrike" cap="none" spc="0" normalizeH="0" baseline="0" dirty="0">
              <a:ln>
                <a:noFill/>
              </a:ln>
              <a:solidFill>
                <a:srgbClr val="FF0000"/>
              </a:solidFill>
              <a:effectLst/>
              <a:uFillTx/>
              <a:latin typeface="Helvetica"/>
              <a:ea typeface="Helvetica"/>
              <a:cs typeface="Helvetica"/>
            </a:endParaRPr>
          </a:p>
        </p:txBody>
      </p:sp>
    </p:spTree>
    <p:extLst>
      <p:ext uri="{BB962C8B-B14F-4D97-AF65-F5344CB8AC3E}">
        <p14:creationId xmlns:p14="http://schemas.microsoft.com/office/powerpoint/2010/main" val="41433413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A decade of single-cell RNA-seq"/>
          <p:cNvSpPr txBox="1">
            <a:spLocks noGrp="1"/>
          </p:cNvSpPr>
          <p:nvPr>
            <p:ph type="title"/>
          </p:nvPr>
        </p:nvSpPr>
        <p:spPr>
          <a:prstGeom prst="rect">
            <a:avLst/>
          </a:prstGeom>
        </p:spPr>
        <p:txBody>
          <a:bodyPr>
            <a:normAutofit/>
          </a:bodyPr>
          <a:lstStyle/>
          <a:p>
            <a:r>
              <a:rPr lang="en-US" dirty="0">
                <a:latin typeface="Helvetica Neue Light"/>
              </a:rPr>
              <a:t>Popular single-cell RNA-seq protocols</a:t>
            </a:r>
          </a:p>
        </p:txBody>
      </p:sp>
      <p:pic>
        <p:nvPicPr>
          <p:cNvPr id="2" name="Picture 3" descr="Table&#10;&#10;Description automatically generated">
            <a:extLst>
              <a:ext uri="{FF2B5EF4-FFF2-40B4-BE49-F238E27FC236}">
                <a16:creationId xmlns:a16="http://schemas.microsoft.com/office/drawing/2014/main" id="{43C671A3-8616-6239-41A0-78FDAD4681B3}"/>
              </a:ext>
            </a:extLst>
          </p:cNvPr>
          <p:cNvPicPr>
            <a:picLocks noChangeAspect="1"/>
          </p:cNvPicPr>
          <p:nvPr/>
        </p:nvPicPr>
        <p:blipFill>
          <a:blip r:embed="rId2"/>
          <a:stretch>
            <a:fillRect/>
          </a:stretch>
        </p:blipFill>
        <p:spPr>
          <a:xfrm>
            <a:off x="402611" y="1980099"/>
            <a:ext cx="8338780" cy="3520480"/>
          </a:xfrm>
          <a:prstGeom prst="rect">
            <a:avLst/>
          </a:prstGeom>
        </p:spPr>
      </p:pic>
      <p:sp>
        <p:nvSpPr>
          <p:cNvPr id="4" name="TextBox 3">
            <a:extLst>
              <a:ext uri="{FF2B5EF4-FFF2-40B4-BE49-F238E27FC236}">
                <a16:creationId xmlns:a16="http://schemas.microsoft.com/office/drawing/2014/main" id="{DD133756-CC33-621C-E5B5-879E0D2AC173}"/>
              </a:ext>
            </a:extLst>
          </p:cNvPr>
          <p:cNvSpPr txBox="1"/>
          <p:nvPr/>
        </p:nvSpPr>
        <p:spPr>
          <a:xfrm>
            <a:off x="402610" y="6557491"/>
            <a:ext cx="8338781"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800" dirty="0" err="1">
                <a:latin typeface="Helvetica Neue"/>
                <a:cs typeface="Arial"/>
              </a:rPr>
              <a:t>HBCtraining</a:t>
            </a:r>
            <a:r>
              <a:rPr lang="en-US" sz="800" dirty="0">
                <a:latin typeface="Helvetica Neue"/>
                <a:cs typeface="Arial"/>
              </a:rPr>
              <a:t> via C. </a:t>
            </a:r>
            <a:r>
              <a:rPr lang="en-US" sz="800" dirty="0" err="1">
                <a:latin typeface="Helvetica Neue"/>
                <a:cs typeface="Arial"/>
              </a:rPr>
              <a:t>Ziegenhain</a:t>
            </a:r>
            <a:r>
              <a:rPr lang="en-US" sz="800" dirty="0">
                <a:latin typeface="Helvetica Neue"/>
                <a:cs typeface="Arial"/>
              </a:rPr>
              <a:t> et al., Comparative Analysis of Single-Cell RNA Sequencing Methods, Molecular Cell 2017 (</a:t>
            </a:r>
            <a:r>
              <a:rPr lang="en-US" sz="800" dirty="0" err="1">
                <a:latin typeface="Helvetica Neue"/>
                <a:cs typeface="Arial"/>
              </a:rPr>
              <a:t>doi</a:t>
            </a:r>
            <a:r>
              <a:rPr lang="en-US" sz="800" dirty="0">
                <a:latin typeface="Helvetica Neue"/>
                <a:cs typeface="Arial"/>
              </a:rPr>
              <a:t>: 10.1016/j.molcel.2017.01.023)</a:t>
            </a:r>
            <a:endParaRPr lang="en-US" sz="800" dirty="0">
              <a:latin typeface="Helvetica Neue"/>
            </a:endParaRPr>
          </a:p>
        </p:txBody>
      </p:sp>
    </p:spTree>
    <p:extLst>
      <p:ext uri="{BB962C8B-B14F-4D97-AF65-F5344CB8AC3E}">
        <p14:creationId xmlns:p14="http://schemas.microsoft.com/office/powerpoint/2010/main" val="404150782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hysical separation of cells in wells"/>
          <p:cNvSpPr txBox="1">
            <a:spLocks noGrp="1"/>
          </p:cNvSpPr>
          <p:nvPr>
            <p:ph type="title"/>
          </p:nvPr>
        </p:nvSpPr>
        <p:spPr>
          <a:prstGeom prst="rect">
            <a:avLst/>
          </a:prstGeom>
        </p:spPr>
        <p:txBody>
          <a:bodyPr>
            <a:normAutofit/>
          </a:bodyPr>
          <a:lstStyle/>
          <a:p>
            <a:r>
              <a:rPr lang="en-US" dirty="0"/>
              <a:t>Full length transcripts: SMRT-seq</a:t>
            </a:r>
          </a:p>
        </p:txBody>
      </p:sp>
      <p:sp>
        <p:nvSpPr>
          <p:cNvPr id="395" name="Papalexi and Satija, 2017"/>
          <p:cNvSpPr txBox="1"/>
          <p:nvPr/>
        </p:nvSpPr>
        <p:spPr>
          <a:xfrm>
            <a:off x="5037294" y="6614665"/>
            <a:ext cx="3292569" cy="24141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800"/>
            </a:lvl1pPr>
          </a:lstStyle>
          <a:p>
            <a:r>
              <a:rPr sz="1100" dirty="0">
                <a:solidFill>
                  <a:schemeClr val="tx1"/>
                </a:solidFill>
                <a:hlinkClick r:id="rId2"/>
              </a:rPr>
              <a:t>Papalexi and Satija, 2017</a:t>
            </a:r>
            <a:r>
              <a:rPr lang="en-US" sz="1100" dirty="0">
                <a:solidFill>
                  <a:schemeClr val="tx1"/>
                </a:solidFill>
                <a:hlinkClick r:id="rId2"/>
              </a:rPr>
              <a:t>. DOI:10.1038/nri.2017.76</a:t>
            </a:r>
            <a:endParaRPr sz="1100" dirty="0">
              <a:solidFill>
                <a:schemeClr val="tx1"/>
              </a:solidFill>
            </a:endParaRPr>
          </a:p>
        </p:txBody>
      </p:sp>
      <p:grpSp>
        <p:nvGrpSpPr>
          <p:cNvPr id="3" name="Group 2">
            <a:extLst>
              <a:ext uri="{FF2B5EF4-FFF2-40B4-BE49-F238E27FC236}">
                <a16:creationId xmlns:a16="http://schemas.microsoft.com/office/drawing/2014/main" id="{7146E1CA-DA59-A7D9-DDC9-C23012892D2E}"/>
              </a:ext>
            </a:extLst>
          </p:cNvPr>
          <p:cNvGrpSpPr/>
          <p:nvPr/>
        </p:nvGrpSpPr>
        <p:grpSpPr>
          <a:xfrm>
            <a:off x="131679" y="1447195"/>
            <a:ext cx="5103175" cy="4661298"/>
            <a:chOff x="1291739" y="1447195"/>
            <a:chExt cx="5103175" cy="4661298"/>
          </a:xfrm>
        </p:grpSpPr>
        <p:pic>
          <p:nvPicPr>
            <p:cNvPr id="393" name="Image" descr="Image"/>
            <p:cNvPicPr>
              <a:picLocks noChangeAspect="1"/>
            </p:cNvPicPr>
            <p:nvPr/>
          </p:nvPicPr>
          <p:blipFill>
            <a:blip r:embed="rId3"/>
            <a:stretch>
              <a:fillRect/>
            </a:stretch>
          </p:blipFill>
          <p:spPr>
            <a:xfrm>
              <a:off x="3340960" y="1447195"/>
              <a:ext cx="3053954" cy="4661298"/>
            </a:xfrm>
            <a:prstGeom prst="rect">
              <a:avLst/>
            </a:prstGeom>
            <a:ln w="12700">
              <a:miter lim="400000"/>
            </a:ln>
          </p:spPr>
        </p:pic>
        <p:grpSp>
          <p:nvGrpSpPr>
            <p:cNvPr id="2" name="Group 1">
              <a:extLst>
                <a:ext uri="{FF2B5EF4-FFF2-40B4-BE49-F238E27FC236}">
                  <a16:creationId xmlns:a16="http://schemas.microsoft.com/office/drawing/2014/main" id="{BC48CC2F-6E64-4B68-A2A3-3B035073A1E7}"/>
                </a:ext>
              </a:extLst>
            </p:cNvPr>
            <p:cNvGrpSpPr/>
            <p:nvPr/>
          </p:nvGrpSpPr>
          <p:grpSpPr>
            <a:xfrm>
              <a:off x="1291739" y="2809601"/>
              <a:ext cx="1827237" cy="2214563"/>
              <a:chOff x="1837139" y="3995877"/>
              <a:chExt cx="2598737" cy="3149601"/>
            </a:xfrm>
          </p:grpSpPr>
          <p:pic>
            <p:nvPicPr>
              <p:cNvPr id="396" name="Image" descr="Image"/>
              <p:cNvPicPr>
                <a:picLocks noChangeAspect="1"/>
              </p:cNvPicPr>
              <p:nvPr/>
            </p:nvPicPr>
            <p:blipFill rotWithShape="1">
              <a:blip r:embed="rId4"/>
              <a:srcRect r="12174"/>
              <a:stretch/>
            </p:blipFill>
            <p:spPr>
              <a:xfrm>
                <a:off x="2595476" y="3995877"/>
                <a:ext cx="1840400" cy="3149601"/>
              </a:xfrm>
              <a:prstGeom prst="rect">
                <a:avLst/>
              </a:prstGeom>
              <a:ln w="12700">
                <a:miter lim="400000"/>
              </a:ln>
            </p:spPr>
          </p:pic>
          <p:sp>
            <p:nvSpPr>
              <p:cNvPr id="397" name="Rectangle"/>
              <p:cNvSpPr/>
              <p:nvPr/>
            </p:nvSpPr>
            <p:spPr>
              <a:xfrm>
                <a:off x="1837139" y="5505390"/>
                <a:ext cx="1270001" cy="1640088"/>
              </a:xfrm>
              <a:prstGeom prst="rect">
                <a:avLst/>
              </a:prstGeom>
              <a:solidFill>
                <a:srgbClr val="FFFFFF"/>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grpSp>
        <p:sp>
          <p:nvSpPr>
            <p:cNvPr id="398" name="Rectangle"/>
            <p:cNvSpPr/>
            <p:nvPr/>
          </p:nvSpPr>
          <p:spPr>
            <a:xfrm>
              <a:off x="2205281" y="4835216"/>
              <a:ext cx="892969" cy="1153187"/>
            </a:xfrm>
            <a:prstGeom prst="rect">
              <a:avLst/>
            </a:prstGeom>
            <a:solidFill>
              <a:srgbClr val="FFFFFF"/>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grpSp>
      <p:sp>
        <p:nvSpPr>
          <p:cNvPr id="4" name="TextBox 3">
            <a:extLst>
              <a:ext uri="{FF2B5EF4-FFF2-40B4-BE49-F238E27FC236}">
                <a16:creationId xmlns:a16="http://schemas.microsoft.com/office/drawing/2014/main" id="{67E45B97-197C-D24B-C7A5-670DF7D44D58}"/>
              </a:ext>
            </a:extLst>
          </p:cNvPr>
          <p:cNvSpPr txBox="1"/>
          <p:nvPr/>
        </p:nvSpPr>
        <p:spPr>
          <a:xfrm>
            <a:off x="5288508" y="2245834"/>
            <a:ext cx="3454588"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171450" indent="-171450" hangingPunct="0">
              <a:buFont typeface="Arial"/>
              <a:buChar char="•"/>
            </a:pPr>
            <a:r>
              <a:rPr lang="en-US" dirty="0">
                <a:solidFill>
                  <a:srgbClr val="000000"/>
                </a:solidFill>
                <a:latin typeface="Helvetica"/>
                <a:ea typeface="Helvetica"/>
                <a:cs typeface="Helvetica"/>
              </a:rPr>
              <a:t>Allows for either sorting of cells into individual wells or separating cells based on size on a microfluidic chip (Fluidigm)</a:t>
            </a:r>
          </a:p>
          <a:p>
            <a:pPr marL="171450" indent="-171450">
              <a:buFont typeface="Arial"/>
              <a:buChar char="•"/>
            </a:pPr>
            <a:endParaRPr lang="en-US" dirty="0">
              <a:solidFill>
                <a:srgbClr val="000000"/>
              </a:solidFill>
              <a:latin typeface="Helvetica"/>
              <a:ea typeface="Helvetica"/>
              <a:cs typeface="Helvetica"/>
            </a:endParaRPr>
          </a:p>
          <a:p>
            <a:pPr marL="171450" indent="-171450">
              <a:buFont typeface="Arial"/>
              <a:buChar char="•"/>
            </a:pPr>
            <a:r>
              <a:rPr lang="en-US" dirty="0">
                <a:solidFill>
                  <a:srgbClr val="000000"/>
                </a:solidFill>
                <a:latin typeface="Helvetica"/>
                <a:ea typeface="Helvetica"/>
                <a:cs typeface="Helvetica"/>
              </a:rPr>
              <a:t>Gives full transcript information</a:t>
            </a:r>
          </a:p>
          <a:p>
            <a:pPr marL="171450" indent="-171450">
              <a:buFont typeface="Arial"/>
              <a:buChar char="•"/>
            </a:pPr>
            <a:endParaRPr lang="en-US" dirty="0">
              <a:solidFill>
                <a:srgbClr val="000000"/>
              </a:solidFill>
              <a:latin typeface="Helvetica"/>
              <a:ea typeface="Helvetica"/>
              <a:cs typeface="Helvetica"/>
            </a:endParaRPr>
          </a:p>
          <a:p>
            <a:pPr marL="171450" indent="-171450">
              <a:buFont typeface="Arial"/>
              <a:buChar char="•"/>
            </a:pPr>
            <a:r>
              <a:rPr lang="en-US" dirty="0">
                <a:solidFill>
                  <a:srgbClr val="000000"/>
                </a:solidFill>
                <a:latin typeface="Helvetica"/>
                <a:ea typeface="Helvetica"/>
                <a:cs typeface="Helvetica"/>
              </a:rPr>
              <a:t>Ideal for low cell numbers (100's – 1,000's)</a:t>
            </a:r>
          </a:p>
          <a:p>
            <a:pPr marL="171450" indent="-171450">
              <a:buFont typeface="Arial"/>
              <a:buChar char="•"/>
            </a:pPr>
            <a:endParaRPr lang="en-US" sz="1200" dirty="0">
              <a:solidFill>
                <a:srgbClr val="000000"/>
              </a:solidFill>
              <a:latin typeface="Helvetica"/>
              <a:ea typeface="Helvetica"/>
              <a:cs typeface="Helvetica"/>
            </a:endParaRPr>
          </a:p>
        </p:txBody>
      </p:sp>
    </p:spTree>
    <p:extLst>
      <p:ext uri="{BB962C8B-B14F-4D97-AF65-F5344CB8AC3E}">
        <p14:creationId xmlns:p14="http://schemas.microsoft.com/office/powerpoint/2010/main" val="38161153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Library preparation for SMART-Seq2"/>
          <p:cNvSpPr txBox="1">
            <a:spLocks noGrp="1"/>
          </p:cNvSpPr>
          <p:nvPr>
            <p:ph type="title"/>
          </p:nvPr>
        </p:nvSpPr>
        <p:spPr>
          <a:prstGeom prst="rect">
            <a:avLst/>
          </a:prstGeom>
        </p:spPr>
        <p:txBody>
          <a:bodyPr/>
          <a:lstStyle/>
          <a:p>
            <a:r>
              <a:rPr lang="en-US" dirty="0"/>
              <a:t>Example: l</a:t>
            </a:r>
            <a:r>
              <a:rPr dirty="0"/>
              <a:t>ibrary preparation for SMART-Seq2</a:t>
            </a:r>
          </a:p>
        </p:txBody>
      </p:sp>
      <p:sp>
        <p:nvSpPr>
          <p:cNvPr id="401" name="Picelli et al., 2014"/>
          <p:cNvSpPr txBox="1"/>
          <p:nvPr/>
        </p:nvSpPr>
        <p:spPr>
          <a:xfrm>
            <a:off x="5825453" y="6580546"/>
            <a:ext cx="2797241" cy="24141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800"/>
            </a:lvl1pPr>
          </a:lstStyle>
          <a:p>
            <a:r>
              <a:rPr sz="1100" dirty="0" err="1">
                <a:hlinkClick r:id="rId2"/>
              </a:rPr>
              <a:t>Picelli</a:t>
            </a:r>
            <a:r>
              <a:rPr sz="1100" dirty="0">
                <a:hlinkClick r:id="rId2"/>
              </a:rPr>
              <a:t> et al., 2014</a:t>
            </a:r>
            <a:r>
              <a:rPr lang="en-US" sz="1100" dirty="0">
                <a:hlinkClick r:id="rId2"/>
              </a:rPr>
              <a:t>. DOI:10.1038/nri.2017.76</a:t>
            </a:r>
            <a:endParaRPr sz="1100" dirty="0"/>
          </a:p>
        </p:txBody>
      </p:sp>
      <p:pic>
        <p:nvPicPr>
          <p:cNvPr id="403" name="Image" descr="Image"/>
          <p:cNvPicPr>
            <a:picLocks noChangeAspect="1"/>
          </p:cNvPicPr>
          <p:nvPr/>
        </p:nvPicPr>
        <p:blipFill>
          <a:blip r:embed="rId3"/>
          <a:stretch>
            <a:fillRect/>
          </a:stretch>
        </p:blipFill>
        <p:spPr>
          <a:xfrm>
            <a:off x="3701469" y="3587869"/>
            <a:ext cx="4776820" cy="330753"/>
          </a:xfrm>
          <a:prstGeom prst="rect">
            <a:avLst/>
          </a:prstGeom>
          <a:ln w="12700">
            <a:miter lim="400000"/>
          </a:ln>
        </p:spPr>
      </p:pic>
      <p:pic>
        <p:nvPicPr>
          <p:cNvPr id="404" name="Image" descr="Image"/>
          <p:cNvPicPr>
            <a:picLocks noChangeAspect="1"/>
          </p:cNvPicPr>
          <p:nvPr/>
        </p:nvPicPr>
        <p:blipFill>
          <a:blip r:embed="rId4"/>
          <a:stretch>
            <a:fillRect/>
          </a:stretch>
        </p:blipFill>
        <p:spPr>
          <a:xfrm>
            <a:off x="3688215" y="1672472"/>
            <a:ext cx="5105821" cy="743896"/>
          </a:xfrm>
          <a:prstGeom prst="rect">
            <a:avLst/>
          </a:prstGeom>
          <a:ln w="12700">
            <a:miter lim="400000"/>
          </a:ln>
        </p:spPr>
      </p:pic>
      <p:pic>
        <p:nvPicPr>
          <p:cNvPr id="405" name="Image" descr="Image"/>
          <p:cNvPicPr>
            <a:picLocks noChangeAspect="1"/>
          </p:cNvPicPr>
          <p:nvPr/>
        </p:nvPicPr>
        <p:blipFill>
          <a:blip r:embed="rId5"/>
          <a:stretch>
            <a:fillRect/>
          </a:stretch>
        </p:blipFill>
        <p:spPr>
          <a:xfrm>
            <a:off x="3688215" y="2740905"/>
            <a:ext cx="5065912" cy="266997"/>
          </a:xfrm>
          <a:prstGeom prst="rect">
            <a:avLst/>
          </a:prstGeom>
          <a:ln w="12700">
            <a:miter lim="400000"/>
          </a:ln>
        </p:spPr>
      </p:pic>
      <p:pic>
        <p:nvPicPr>
          <p:cNvPr id="406" name="Image" descr="Image"/>
          <p:cNvPicPr>
            <a:picLocks noChangeAspect="1"/>
          </p:cNvPicPr>
          <p:nvPr/>
        </p:nvPicPr>
        <p:blipFill>
          <a:blip r:embed="rId6"/>
          <a:stretch>
            <a:fillRect/>
          </a:stretch>
        </p:blipFill>
        <p:spPr>
          <a:xfrm>
            <a:off x="3701469" y="4487524"/>
            <a:ext cx="4957584" cy="460395"/>
          </a:xfrm>
          <a:prstGeom prst="rect">
            <a:avLst/>
          </a:prstGeom>
          <a:ln w="12700">
            <a:miter lim="400000"/>
          </a:ln>
        </p:spPr>
      </p:pic>
      <p:sp>
        <p:nvSpPr>
          <p:cNvPr id="407" name="40+ step protocol; 2 days of work"/>
          <p:cNvSpPr txBox="1"/>
          <p:nvPr/>
        </p:nvSpPr>
        <p:spPr>
          <a:xfrm>
            <a:off x="6202039" y="5922237"/>
            <a:ext cx="72200" cy="28757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500"/>
            </a:lvl1pPr>
          </a:lstStyle>
          <a:p>
            <a:pPr algn="ctr"/>
            <a:endParaRPr sz="1400" dirty="0"/>
          </a:p>
        </p:txBody>
      </p:sp>
      <p:pic>
        <p:nvPicPr>
          <p:cNvPr id="2" name="Picture 1">
            <a:extLst>
              <a:ext uri="{FF2B5EF4-FFF2-40B4-BE49-F238E27FC236}">
                <a16:creationId xmlns:a16="http://schemas.microsoft.com/office/drawing/2014/main" id="{5E4E2019-22EA-49DD-BE26-D82794B09CA4}"/>
              </a:ext>
            </a:extLst>
          </p:cNvPr>
          <p:cNvPicPr>
            <a:picLocks noChangeAspect="1"/>
          </p:cNvPicPr>
          <p:nvPr/>
        </p:nvPicPr>
        <p:blipFill>
          <a:blip r:embed="rId7"/>
          <a:stretch>
            <a:fillRect/>
          </a:stretch>
        </p:blipFill>
        <p:spPr>
          <a:xfrm>
            <a:off x="308429" y="1431485"/>
            <a:ext cx="3326710" cy="5282080"/>
          </a:xfrm>
          <a:prstGeom prst="rect">
            <a:avLst/>
          </a:prstGeom>
        </p:spPr>
      </p:pic>
    </p:spTree>
    <p:extLst>
      <p:ext uri="{BB962C8B-B14F-4D97-AF65-F5344CB8AC3E}">
        <p14:creationId xmlns:p14="http://schemas.microsoft.com/office/powerpoint/2010/main" val="272332116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Beads, Cells and Droplets"/>
          <p:cNvSpPr txBox="1">
            <a:spLocks noGrp="1"/>
          </p:cNvSpPr>
          <p:nvPr>
            <p:ph type="title"/>
          </p:nvPr>
        </p:nvSpPr>
        <p:spPr>
          <a:prstGeom prst="rect">
            <a:avLst/>
          </a:prstGeom>
        </p:spPr>
        <p:txBody>
          <a:bodyPr>
            <a:normAutofit fontScale="90000"/>
          </a:bodyPr>
          <a:lstStyle/>
          <a:p>
            <a:r>
              <a:rPr lang="en-US" dirty="0">
                <a:ea typeface="+mn-lt"/>
                <a:cs typeface="+mn-lt"/>
              </a:rPr>
              <a:t>Droplet vs. Physical</a:t>
            </a:r>
            <a:br>
              <a:rPr lang="en-US" dirty="0">
                <a:ea typeface="+mn-lt"/>
                <a:cs typeface="+mn-lt"/>
              </a:rPr>
            </a:br>
            <a:r>
              <a:rPr lang="en-US" dirty="0"/>
              <a:t>Microfluidic methods: Beads</a:t>
            </a:r>
            <a:r>
              <a:rPr dirty="0"/>
              <a:t>, Cells</a:t>
            </a:r>
            <a:r>
              <a:rPr lang="en-US" dirty="0"/>
              <a:t>,</a:t>
            </a:r>
            <a:r>
              <a:rPr dirty="0"/>
              <a:t> and Droplets</a:t>
            </a:r>
            <a:endParaRPr lang="en-US" dirty="0"/>
          </a:p>
        </p:txBody>
      </p:sp>
      <p:pic>
        <p:nvPicPr>
          <p:cNvPr id="451" name="Image" descr="Image"/>
          <p:cNvPicPr>
            <a:picLocks noChangeAspect="1"/>
          </p:cNvPicPr>
          <p:nvPr/>
        </p:nvPicPr>
        <p:blipFill>
          <a:blip r:embed="rId2"/>
          <a:srcRect/>
          <a:stretch>
            <a:fillRect/>
          </a:stretch>
        </p:blipFill>
        <p:spPr>
          <a:xfrm>
            <a:off x="718003" y="2055980"/>
            <a:ext cx="3600434" cy="3731957"/>
          </a:xfrm>
          <a:prstGeom prst="rect">
            <a:avLst/>
          </a:prstGeom>
          <a:ln w="12700">
            <a:miter lim="400000"/>
          </a:ln>
        </p:spPr>
      </p:pic>
      <p:sp>
        <p:nvSpPr>
          <p:cNvPr id="452" name="Rectangle"/>
          <p:cNvSpPr/>
          <p:nvPr/>
        </p:nvSpPr>
        <p:spPr>
          <a:xfrm>
            <a:off x="2522443" y="3998992"/>
            <a:ext cx="1220068" cy="903926"/>
          </a:xfrm>
          <a:prstGeom prst="rect">
            <a:avLst/>
          </a:prstGeom>
          <a:solidFill>
            <a:srgbClr val="FFFFFF"/>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sp>
        <p:nvSpPr>
          <p:cNvPr id="455" name="Oval"/>
          <p:cNvSpPr/>
          <p:nvPr/>
        </p:nvSpPr>
        <p:spPr>
          <a:xfrm>
            <a:off x="2442453" y="2511998"/>
            <a:ext cx="1380048" cy="1413823"/>
          </a:xfrm>
          <a:prstGeom prst="ellipse">
            <a:avLst/>
          </a:prstGeom>
          <a:solidFill>
            <a:schemeClr val="accent1">
              <a:satOff val="-4086"/>
              <a:lumOff val="15331"/>
              <a:alpha val="36015"/>
            </a:schemeClr>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sp>
        <p:nvSpPr>
          <p:cNvPr id="456" name="Oval"/>
          <p:cNvSpPr/>
          <p:nvPr/>
        </p:nvSpPr>
        <p:spPr>
          <a:xfrm>
            <a:off x="1355470" y="3834966"/>
            <a:ext cx="364978" cy="352112"/>
          </a:xfrm>
          <a:prstGeom prst="ellipse">
            <a:avLst/>
          </a:prstGeom>
          <a:solidFill>
            <a:schemeClr val="accent6">
              <a:hueOff val="-101408"/>
              <a:satOff val="-1395"/>
              <a:lumOff val="13614"/>
            </a:schemeClr>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sp>
        <p:nvSpPr>
          <p:cNvPr id="12" name="Zilionis et al. 2016">
            <a:extLst>
              <a:ext uri="{FF2B5EF4-FFF2-40B4-BE49-F238E27FC236}">
                <a16:creationId xmlns:a16="http://schemas.microsoft.com/office/drawing/2014/main" id="{CDCE86F9-6F68-4B69-980D-A7C611C5AC6E}"/>
              </a:ext>
            </a:extLst>
          </p:cNvPr>
          <p:cNvSpPr txBox="1"/>
          <p:nvPr/>
        </p:nvSpPr>
        <p:spPr>
          <a:xfrm>
            <a:off x="5741205" y="6576638"/>
            <a:ext cx="2734724" cy="22602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600"/>
            </a:pPr>
            <a:r>
              <a:rPr sz="1000" dirty="0" err="1">
                <a:hlinkClick r:id="rId3"/>
              </a:rPr>
              <a:t>Zilionis</a:t>
            </a:r>
            <a:r>
              <a:rPr sz="1000" dirty="0">
                <a:hlinkClick r:id="rId3"/>
              </a:rPr>
              <a:t> et al. 2016</a:t>
            </a:r>
            <a:r>
              <a:rPr lang="en-US" sz="1000" dirty="0">
                <a:hlinkClick r:id="rId3"/>
              </a:rPr>
              <a:t>. DOI:10.1038/nprot.2016.154</a:t>
            </a:r>
            <a:endParaRPr sz="1000" dirty="0"/>
          </a:p>
        </p:txBody>
      </p:sp>
      <p:sp>
        <p:nvSpPr>
          <p:cNvPr id="2" name="TextBox 1">
            <a:extLst>
              <a:ext uri="{FF2B5EF4-FFF2-40B4-BE49-F238E27FC236}">
                <a16:creationId xmlns:a16="http://schemas.microsoft.com/office/drawing/2014/main" id="{B99794AC-DE08-94F1-5828-8990F6D81D1F}"/>
              </a:ext>
            </a:extLst>
          </p:cNvPr>
          <p:cNvSpPr txBox="1"/>
          <p:nvPr/>
        </p:nvSpPr>
        <p:spPr>
          <a:xfrm>
            <a:off x="4520821" y="2566231"/>
            <a:ext cx="4222274"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dirty="0">
                <a:ea typeface="+mn-lt"/>
                <a:cs typeface="+mn-lt"/>
              </a:rPr>
              <a:t>• Droplet methods give single cell information, BUT require</a:t>
            </a:r>
            <a:br>
              <a:rPr lang="en-US" dirty="0">
                <a:ea typeface="+mn-lt"/>
                <a:cs typeface="+mn-lt"/>
              </a:rPr>
            </a:br>
            <a:r>
              <a:rPr lang="en-US" dirty="0">
                <a:ea typeface="+mn-lt"/>
                <a:cs typeface="+mn-lt"/>
              </a:rPr>
              <a:t>high cell numbers to achieve best results. (&gt;10,000 cells)</a:t>
            </a:r>
            <a:br>
              <a:rPr lang="en-US" dirty="0">
                <a:ea typeface="+mn-lt"/>
                <a:cs typeface="+mn-lt"/>
              </a:rPr>
            </a:br>
            <a:r>
              <a:rPr lang="en-US" dirty="0">
                <a:ea typeface="+mn-lt"/>
                <a:cs typeface="+mn-lt"/>
              </a:rPr>
              <a:t>• Capture 50-80% of the input cells depending on the platform used.</a:t>
            </a:r>
            <a:br>
              <a:rPr lang="en-US" dirty="0">
                <a:ea typeface="+mn-lt"/>
                <a:cs typeface="+mn-lt"/>
              </a:rPr>
            </a:br>
            <a:r>
              <a:rPr lang="en-US" dirty="0">
                <a:ea typeface="+mn-lt"/>
                <a:cs typeface="+mn-lt"/>
              </a:rPr>
              <a:t>• Extreme 3’-bias in standard data.</a:t>
            </a:r>
            <a:br>
              <a:rPr lang="en-US" dirty="0">
                <a:ea typeface="+mn-lt"/>
                <a:cs typeface="+mn-lt"/>
              </a:rPr>
            </a:br>
            <a:r>
              <a:rPr lang="en-US" dirty="0">
                <a:ea typeface="+mn-lt"/>
                <a:cs typeface="+mn-lt"/>
              </a:rPr>
              <a:t>• Can not look at splicing / isoforms with standard methods.</a:t>
            </a:r>
            <a:endParaRPr lang="en-US" dirty="0"/>
          </a:p>
        </p:txBody>
      </p:sp>
    </p:spTree>
    <p:extLst>
      <p:ext uri="{BB962C8B-B14F-4D97-AF65-F5344CB8AC3E}">
        <p14:creationId xmlns:p14="http://schemas.microsoft.com/office/powerpoint/2010/main" val="208097751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8E8A-5BB8-401C-8C81-1BE9F2829B3E}"/>
              </a:ext>
            </a:extLst>
          </p:cNvPr>
          <p:cNvSpPr>
            <a:spLocks noGrp="1"/>
          </p:cNvSpPr>
          <p:nvPr>
            <p:ph type="title"/>
          </p:nvPr>
        </p:nvSpPr>
        <p:spPr/>
        <p:txBody>
          <a:bodyPr/>
          <a:lstStyle/>
          <a:p>
            <a:r>
              <a:rPr lang="en-US" dirty="0"/>
              <a:t>10X Genomics Overview</a:t>
            </a:r>
          </a:p>
        </p:txBody>
      </p:sp>
      <p:pic>
        <p:nvPicPr>
          <p:cNvPr id="4" name="Picture 4" descr="Diagram&#10;&#10;Description automatically generated">
            <a:extLst>
              <a:ext uri="{FF2B5EF4-FFF2-40B4-BE49-F238E27FC236}">
                <a16:creationId xmlns:a16="http://schemas.microsoft.com/office/drawing/2014/main" id="{74871210-C0CC-4DAB-A74E-49A7CF2B5A40}"/>
              </a:ext>
            </a:extLst>
          </p:cNvPr>
          <p:cNvPicPr>
            <a:picLocks noChangeAspect="1"/>
          </p:cNvPicPr>
          <p:nvPr/>
        </p:nvPicPr>
        <p:blipFill>
          <a:blip r:embed="rId2"/>
          <a:stretch>
            <a:fillRect/>
          </a:stretch>
        </p:blipFill>
        <p:spPr>
          <a:xfrm>
            <a:off x="605016" y="2387891"/>
            <a:ext cx="7762086" cy="2572074"/>
          </a:xfrm>
          <a:prstGeom prst="rect">
            <a:avLst/>
          </a:prstGeom>
        </p:spPr>
      </p:pic>
      <p:sp>
        <p:nvSpPr>
          <p:cNvPr id="5" name="Rectangle 4">
            <a:extLst>
              <a:ext uri="{FF2B5EF4-FFF2-40B4-BE49-F238E27FC236}">
                <a16:creationId xmlns:a16="http://schemas.microsoft.com/office/drawing/2014/main" id="{87F69A7E-78B3-4E39-8357-80689BF95314}"/>
              </a:ext>
            </a:extLst>
          </p:cNvPr>
          <p:cNvSpPr/>
          <p:nvPr/>
        </p:nvSpPr>
        <p:spPr>
          <a:xfrm>
            <a:off x="5189048" y="3444469"/>
            <a:ext cx="3569940" cy="1644887"/>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6" name="Picture 6">
            <a:extLst>
              <a:ext uri="{FF2B5EF4-FFF2-40B4-BE49-F238E27FC236}">
                <a16:creationId xmlns:a16="http://schemas.microsoft.com/office/drawing/2014/main" id="{D443D4BD-E326-436A-B551-608F84008A8D}"/>
              </a:ext>
            </a:extLst>
          </p:cNvPr>
          <p:cNvPicPr>
            <a:picLocks noChangeAspect="1"/>
          </p:cNvPicPr>
          <p:nvPr/>
        </p:nvPicPr>
        <p:blipFill>
          <a:blip r:embed="rId3"/>
          <a:stretch>
            <a:fillRect/>
          </a:stretch>
        </p:blipFill>
        <p:spPr>
          <a:xfrm>
            <a:off x="5469212" y="3609707"/>
            <a:ext cx="2897891" cy="1675360"/>
          </a:xfrm>
          <a:prstGeom prst="rect">
            <a:avLst/>
          </a:prstGeom>
        </p:spPr>
      </p:pic>
      <p:sp>
        <p:nvSpPr>
          <p:cNvPr id="7" name="TextBox 6">
            <a:extLst>
              <a:ext uri="{FF2B5EF4-FFF2-40B4-BE49-F238E27FC236}">
                <a16:creationId xmlns:a16="http://schemas.microsoft.com/office/drawing/2014/main" id="{D9D9AB9B-F9C2-47C1-8201-16271BB15D27}"/>
              </a:ext>
            </a:extLst>
          </p:cNvPr>
          <p:cNvSpPr txBox="1"/>
          <p:nvPr/>
        </p:nvSpPr>
        <p:spPr>
          <a:xfrm>
            <a:off x="2014432" y="6404987"/>
            <a:ext cx="4694032"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latin typeface="Helvetica Neue Light"/>
              </a:rPr>
              <a:t>Zheng </a:t>
            </a:r>
            <a:r>
              <a:rPr lang="en-US" sz="1200" i="1" dirty="0">
                <a:latin typeface="Helvetica Neue Light"/>
              </a:rPr>
              <a:t>et al</a:t>
            </a:r>
            <a:r>
              <a:rPr lang="en-US" sz="1200" dirty="0">
                <a:latin typeface="Helvetica Neue Light"/>
              </a:rPr>
              <a:t>., 2017 </a:t>
            </a:r>
            <a:r>
              <a:rPr lang="en-US" sz="1200" dirty="0">
                <a:latin typeface="Helvetica Neue Light"/>
                <a:cs typeface="Helvetica"/>
              </a:rPr>
              <a:t>Nature Communications​</a:t>
            </a:r>
            <a:endParaRPr lang="en-US" sz="1200" dirty="0"/>
          </a:p>
        </p:txBody>
      </p:sp>
    </p:spTree>
    <p:extLst>
      <p:ext uri="{BB962C8B-B14F-4D97-AF65-F5344CB8AC3E}">
        <p14:creationId xmlns:p14="http://schemas.microsoft.com/office/powerpoint/2010/main" val="10552059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a:t>
            </a:r>
            <a:r>
              <a:rPr lang="en-US" dirty="0" err="1"/>
              <a:t>Seq</a:t>
            </a:r>
            <a:endParaRPr lang="en-US" dirty="0"/>
          </a:p>
        </p:txBody>
      </p:sp>
      <p:sp>
        <p:nvSpPr>
          <p:cNvPr id="5" name="TextBox 4"/>
          <p:cNvSpPr txBox="1"/>
          <p:nvPr/>
        </p:nvSpPr>
        <p:spPr>
          <a:xfrm>
            <a:off x="7246229" y="6525563"/>
            <a:ext cx="1580882" cy="246221"/>
          </a:xfrm>
          <a:prstGeom prst="rect">
            <a:avLst/>
          </a:prstGeom>
          <a:noFill/>
        </p:spPr>
        <p:txBody>
          <a:bodyPr wrap="none" rtlCol="0">
            <a:spAutoFit/>
          </a:bodyPr>
          <a:lstStyle/>
          <a:p>
            <a:r>
              <a:rPr lang="en-US" sz="1000" dirty="0" err="1">
                <a:latin typeface="Helvetica Neue Light"/>
                <a:cs typeface="Avenir Book"/>
              </a:rPr>
              <a:t>Macosko</a:t>
            </a:r>
            <a:r>
              <a:rPr lang="en-US" sz="1000" dirty="0">
                <a:latin typeface="Helvetica Neue Light"/>
                <a:cs typeface="Avenir Book"/>
              </a:rPr>
              <a:t> </a:t>
            </a:r>
            <a:r>
              <a:rPr lang="en-US" sz="1000" i="1" dirty="0">
                <a:latin typeface="Helvetica Neue Light"/>
                <a:cs typeface="Avenir Book"/>
              </a:rPr>
              <a:t>et al</a:t>
            </a:r>
            <a:r>
              <a:rPr lang="en-US" sz="1000" dirty="0">
                <a:latin typeface="Helvetica Neue Light"/>
                <a:cs typeface="Avenir Book"/>
              </a:rPr>
              <a:t>., 2015 Cell</a:t>
            </a:r>
          </a:p>
        </p:txBody>
      </p:sp>
      <p:pic>
        <p:nvPicPr>
          <p:cNvPr id="8" name="Picture 7" descr="Drops-SeqWell-01-01.png"/>
          <p:cNvPicPr>
            <a:picLocks noChangeAspect="1"/>
          </p:cNvPicPr>
          <p:nvPr/>
        </p:nvPicPr>
        <p:blipFill rotWithShape="1">
          <a:blip r:embed="rId4">
            <a:extLst>
              <a:ext uri="{28A0092B-C50C-407E-A947-70E740481C1C}">
                <a14:useLocalDpi xmlns:a14="http://schemas.microsoft.com/office/drawing/2010/main" val="0"/>
              </a:ext>
            </a:extLst>
          </a:blip>
          <a:srcRect t="6771" b="53369"/>
          <a:stretch/>
        </p:blipFill>
        <p:spPr>
          <a:xfrm>
            <a:off x="398660" y="2480933"/>
            <a:ext cx="8343004" cy="2019705"/>
          </a:xfrm>
          <a:prstGeom prst="rect">
            <a:avLst/>
          </a:prstGeom>
        </p:spPr>
      </p:pic>
      <p:pic>
        <p:nvPicPr>
          <p:cNvPr id="9" name="Picture 8"/>
          <p:cNvPicPr>
            <a:picLocks noChangeAspect="1"/>
          </p:cNvPicPr>
          <p:nvPr/>
        </p:nvPicPr>
        <p:blipFill>
          <a:blip r:embed="rId5"/>
          <a:stretch>
            <a:fillRect/>
          </a:stretch>
        </p:blipFill>
        <p:spPr>
          <a:xfrm>
            <a:off x="292608" y="1677972"/>
            <a:ext cx="6759005" cy="688042"/>
          </a:xfrm>
          <a:prstGeom prst="rect">
            <a:avLst/>
          </a:prstGeom>
        </p:spPr>
      </p:pic>
      <p:pic>
        <p:nvPicPr>
          <p:cNvPr id="4" name="Picture 3"/>
          <p:cNvPicPr>
            <a:picLocks noChangeAspect="1"/>
          </p:cNvPicPr>
          <p:nvPr/>
        </p:nvPicPr>
        <p:blipFill rotWithShape="1">
          <a:blip r:embed="rId6"/>
          <a:srcRect t="3571" r="44" b="595"/>
          <a:stretch/>
        </p:blipFill>
        <p:spPr>
          <a:xfrm>
            <a:off x="292608" y="4791091"/>
            <a:ext cx="8445381" cy="1467175"/>
          </a:xfrm>
          <a:prstGeom prst="rect">
            <a:avLst/>
          </a:prstGeom>
        </p:spPr>
      </p:pic>
    </p:spTree>
    <p:custDataLst>
      <p:tags r:id="rId1"/>
    </p:custDataLst>
    <p:extLst>
      <p:ext uri="{BB962C8B-B14F-4D97-AF65-F5344CB8AC3E}">
        <p14:creationId xmlns:p14="http://schemas.microsoft.com/office/powerpoint/2010/main" val="11194789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50800" tIns="50800" rIns="50800" bIns="50800" anchor="b">
            <a:noAutofit/>
          </a:bodyPr>
          <a:lstStyle/>
          <a:p>
            <a:r>
              <a:rPr lang="en-US"/>
              <a:t>3’ end Capture Beads - UMIs and Bead Barcodes</a:t>
            </a:r>
          </a:p>
        </p:txBody>
      </p:sp>
      <p:pic>
        <p:nvPicPr>
          <p:cNvPr id="7" name="Picture 6" descr="Screen Shot 2018-01-23 at 6.36.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07" y="2478192"/>
            <a:ext cx="2449163" cy="2009143"/>
          </a:xfrm>
          <a:prstGeom prst="rect">
            <a:avLst/>
          </a:prstGeom>
        </p:spPr>
      </p:pic>
      <p:pic>
        <p:nvPicPr>
          <p:cNvPr id="8" name="Picture 7" descr="Screen Shot 2018-01-23 at 6.36.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922" y="2478193"/>
            <a:ext cx="5137551" cy="2118742"/>
          </a:xfrm>
          <a:prstGeom prst="rect">
            <a:avLst/>
          </a:prstGeom>
        </p:spPr>
      </p:pic>
      <p:pic>
        <p:nvPicPr>
          <p:cNvPr id="9" name="Picture 8" descr="Screen Shot 2018-01-23 at 6.36.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503" y="4530398"/>
            <a:ext cx="2158567" cy="1903681"/>
          </a:xfrm>
          <a:prstGeom prst="rect">
            <a:avLst/>
          </a:prstGeom>
        </p:spPr>
      </p:pic>
      <p:sp>
        <p:nvSpPr>
          <p:cNvPr id="6" name="Content Placeholder 2"/>
          <p:cNvSpPr txBox="1">
            <a:spLocks/>
          </p:cNvSpPr>
          <p:nvPr/>
        </p:nvSpPr>
        <p:spPr>
          <a:xfrm>
            <a:off x="3538953" y="4816391"/>
            <a:ext cx="5257575" cy="1348149"/>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000" dirty="0"/>
              <a:t>4</a:t>
            </a:r>
            <a:r>
              <a:rPr lang="en-US" sz="2000" baseline="30000" dirty="0"/>
              <a:t>12</a:t>
            </a:r>
            <a:r>
              <a:rPr lang="en-US" sz="2000" dirty="0"/>
              <a:t> = 16,777,216 barcodes</a:t>
            </a:r>
          </a:p>
          <a:p>
            <a:pPr lvl="1"/>
            <a:r>
              <a:rPr lang="en-US" sz="2000" dirty="0"/>
              <a:t>4</a:t>
            </a:r>
            <a:r>
              <a:rPr lang="en-US" sz="2000" baseline="30000" dirty="0"/>
              <a:t>8</a:t>
            </a:r>
            <a:r>
              <a:rPr lang="en-US" sz="2000" dirty="0"/>
              <a:t> = 65,536 UMIs</a:t>
            </a:r>
          </a:p>
          <a:p>
            <a:pPr lvl="1"/>
            <a:r>
              <a:rPr lang="en-US" sz="2000"/>
              <a:t>&gt; 10</a:t>
            </a:r>
            <a:r>
              <a:rPr lang="en-US" sz="2000" baseline="30000"/>
              <a:t>6 </a:t>
            </a:r>
            <a:r>
              <a:rPr lang="en-US" sz="2000" err="1"/>
              <a:t>oligos</a:t>
            </a:r>
            <a:r>
              <a:rPr lang="en-US" sz="2000" dirty="0"/>
              <a:t>/bead</a:t>
            </a:r>
          </a:p>
        </p:txBody>
      </p:sp>
      <p:sp>
        <p:nvSpPr>
          <p:cNvPr id="13" name="TextBox 12"/>
          <p:cNvSpPr txBox="1"/>
          <p:nvPr/>
        </p:nvSpPr>
        <p:spPr>
          <a:xfrm>
            <a:off x="7154789" y="6543851"/>
            <a:ext cx="1580882" cy="246221"/>
          </a:xfrm>
          <a:prstGeom prst="rect">
            <a:avLst/>
          </a:prstGeom>
          <a:noFill/>
        </p:spPr>
        <p:txBody>
          <a:bodyPr wrap="none" rtlCol="0">
            <a:spAutoFit/>
          </a:bodyPr>
          <a:lstStyle/>
          <a:p>
            <a:r>
              <a:rPr lang="en-US" sz="1000" dirty="0" err="1">
                <a:latin typeface="Helvetica Neue Light"/>
                <a:cs typeface="Avenir Book"/>
              </a:rPr>
              <a:t>Macosko</a:t>
            </a:r>
            <a:r>
              <a:rPr lang="en-US" sz="1000" dirty="0">
                <a:latin typeface="Helvetica Neue Light"/>
                <a:cs typeface="Avenir Book"/>
              </a:rPr>
              <a:t> </a:t>
            </a:r>
            <a:r>
              <a:rPr lang="en-US" sz="1000" i="1" dirty="0">
                <a:latin typeface="Helvetica Neue Light"/>
                <a:cs typeface="Avenir Book"/>
              </a:rPr>
              <a:t>et al</a:t>
            </a:r>
            <a:r>
              <a:rPr lang="en-US" sz="1000" dirty="0">
                <a:latin typeface="Helvetica Neue Light"/>
                <a:cs typeface="Avenir Book"/>
              </a:rPr>
              <a:t>., 2015 Cell</a:t>
            </a:r>
          </a:p>
        </p:txBody>
      </p:sp>
      <p:pic>
        <p:nvPicPr>
          <p:cNvPr id="14" name="Picture 13"/>
          <p:cNvPicPr>
            <a:picLocks noChangeAspect="1"/>
          </p:cNvPicPr>
          <p:nvPr/>
        </p:nvPicPr>
        <p:blipFill rotWithShape="1">
          <a:blip r:embed="rId6"/>
          <a:srcRect l="49636" t="15814" r="3464" b="77860"/>
          <a:stretch/>
        </p:blipFill>
        <p:spPr>
          <a:xfrm>
            <a:off x="2926080" y="1780428"/>
            <a:ext cx="3883524" cy="310133"/>
          </a:xfrm>
          <a:prstGeom prst="rect">
            <a:avLst/>
          </a:prstGeom>
        </p:spPr>
      </p:pic>
      <p:sp>
        <p:nvSpPr>
          <p:cNvPr id="15" name="TextBox 14"/>
          <p:cNvSpPr txBox="1"/>
          <p:nvPr/>
        </p:nvSpPr>
        <p:spPr>
          <a:xfrm>
            <a:off x="4673976" y="1730342"/>
            <a:ext cx="725005" cy="3092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400" dirty="0"/>
              <a:t>UMI</a:t>
            </a:r>
          </a:p>
        </p:txBody>
      </p:sp>
      <p:sp>
        <p:nvSpPr>
          <p:cNvPr id="16" name="TextBox 15"/>
          <p:cNvSpPr txBox="1"/>
          <p:nvPr/>
        </p:nvSpPr>
        <p:spPr>
          <a:xfrm>
            <a:off x="5389348" y="1728853"/>
            <a:ext cx="691734" cy="3092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BBC</a:t>
            </a:r>
          </a:p>
        </p:txBody>
      </p:sp>
      <p:sp>
        <p:nvSpPr>
          <p:cNvPr id="17" name="TextBox 16"/>
          <p:cNvSpPr txBox="1"/>
          <p:nvPr/>
        </p:nvSpPr>
        <p:spPr>
          <a:xfrm>
            <a:off x="6088369" y="1730342"/>
            <a:ext cx="684341" cy="309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PCR</a:t>
            </a:r>
          </a:p>
        </p:txBody>
      </p:sp>
      <p:sp>
        <p:nvSpPr>
          <p:cNvPr id="2" name="Rectangle 1">
            <a:extLst>
              <a:ext uri="{FF2B5EF4-FFF2-40B4-BE49-F238E27FC236}">
                <a16:creationId xmlns:a16="http://schemas.microsoft.com/office/drawing/2014/main" id="{C2B76940-57E4-4BA8-A6BF-6EA7125D064D}"/>
              </a:ext>
            </a:extLst>
          </p:cNvPr>
          <p:cNvSpPr/>
          <p:nvPr/>
        </p:nvSpPr>
        <p:spPr>
          <a:xfrm>
            <a:off x="3278036" y="2480093"/>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3" name="Rectangle 2">
            <a:extLst>
              <a:ext uri="{FF2B5EF4-FFF2-40B4-BE49-F238E27FC236}">
                <a16:creationId xmlns:a16="http://schemas.microsoft.com/office/drawing/2014/main" id="{A563ED0E-D9A2-4EC5-8D3A-EA0F3B4B6649}"/>
              </a:ext>
            </a:extLst>
          </p:cNvPr>
          <p:cNvSpPr/>
          <p:nvPr/>
        </p:nvSpPr>
        <p:spPr>
          <a:xfrm>
            <a:off x="474451" y="2385202"/>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custDataLst>
      <p:tags r:id="rId1"/>
    </p:custDataLst>
    <p:extLst>
      <p:ext uri="{BB962C8B-B14F-4D97-AF65-F5344CB8AC3E}">
        <p14:creationId xmlns:p14="http://schemas.microsoft.com/office/powerpoint/2010/main" val="2932789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516FB-B4F6-40CE-8F62-5279562B464F}"/>
              </a:ext>
            </a:extLst>
          </p:cNvPr>
          <p:cNvSpPr>
            <a:spLocks noGrp="1"/>
          </p:cNvSpPr>
          <p:nvPr>
            <p:ph type="title"/>
          </p:nvPr>
        </p:nvSpPr>
        <p:spPr/>
        <p:txBody>
          <a:bodyPr/>
          <a:lstStyle/>
          <a:p>
            <a:r>
              <a:rPr lang="en-US" dirty="0">
                <a:latin typeface="Helvetica Neue Light"/>
              </a:rPr>
              <a:t>Module Overview</a:t>
            </a:r>
          </a:p>
        </p:txBody>
      </p:sp>
      <p:sp>
        <p:nvSpPr>
          <p:cNvPr id="3" name="Content Placeholder 2">
            <a:extLst>
              <a:ext uri="{FF2B5EF4-FFF2-40B4-BE49-F238E27FC236}">
                <a16:creationId xmlns:a16="http://schemas.microsoft.com/office/drawing/2014/main" id="{4054B3CF-44D9-4D10-9AFF-430F3D174BBE}"/>
              </a:ext>
            </a:extLst>
          </p:cNvPr>
          <p:cNvSpPr>
            <a:spLocks noGrp="1"/>
          </p:cNvSpPr>
          <p:nvPr>
            <p:ph idx="1"/>
          </p:nvPr>
        </p:nvSpPr>
        <p:spPr/>
        <p:txBody>
          <a:bodyPr vert="horz" lIns="91440" tIns="45720" rIns="91440" bIns="45720" rtlCol="0" anchor="t">
            <a:normAutofit lnSpcReduction="10000"/>
          </a:bodyPr>
          <a:lstStyle/>
          <a:p>
            <a:r>
              <a:rPr lang="en-US" sz="2800" dirty="0">
                <a:latin typeface="Helvetica Neue"/>
              </a:rPr>
              <a:t>Day 1:</a:t>
            </a:r>
          </a:p>
          <a:p>
            <a:pPr lvl="1"/>
            <a:r>
              <a:rPr lang="en-US" dirty="0">
                <a:latin typeface="Helvetica Neue"/>
              </a:rPr>
              <a:t>Single cell RNA-seq methods/biochemistry (lecture)</a:t>
            </a:r>
          </a:p>
          <a:p>
            <a:pPr lvl="1"/>
            <a:r>
              <a:rPr lang="en-US" dirty="0">
                <a:latin typeface="Helvetica Neue"/>
              </a:rPr>
              <a:t>Break</a:t>
            </a:r>
          </a:p>
          <a:p>
            <a:pPr lvl="1"/>
            <a:r>
              <a:rPr lang="en-US" dirty="0">
                <a:latin typeface="Helvetica Neue"/>
              </a:rPr>
              <a:t>Analysis methods and options (lecture)</a:t>
            </a:r>
          </a:p>
          <a:p>
            <a:r>
              <a:rPr lang="en-US" sz="2800" dirty="0">
                <a:latin typeface="Helvetica Neue"/>
              </a:rPr>
              <a:t>Day 2:</a:t>
            </a:r>
          </a:p>
          <a:p>
            <a:pPr marL="742950" indent="-285750">
              <a:buChar char="–"/>
            </a:pPr>
            <a:r>
              <a:rPr lang="en-US" sz="2800" dirty="0">
                <a:latin typeface="Helvetica Neue"/>
              </a:rPr>
              <a:t>Data analysis using Liu et al., "</a:t>
            </a:r>
            <a:r>
              <a:rPr lang="en-US" sz="2800" i="1" dirty="0">
                <a:latin typeface="Helvetica Neue"/>
              </a:rPr>
              <a:t>Reprogramming roadmap reveals route to human induced trophoblast stem cells</a:t>
            </a:r>
            <a:r>
              <a:rPr lang="en-US" sz="2800" dirty="0">
                <a:latin typeface="Helvetica Neue"/>
              </a:rPr>
              <a:t>"; Nature 2020 </a:t>
            </a:r>
          </a:p>
        </p:txBody>
      </p:sp>
    </p:spTree>
    <p:extLst>
      <p:ext uri="{BB962C8B-B14F-4D97-AF65-F5344CB8AC3E}">
        <p14:creationId xmlns:p14="http://schemas.microsoft.com/office/powerpoint/2010/main" val="693201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ummary of droplet technologies"/>
          <p:cNvSpPr txBox="1">
            <a:spLocks noGrp="1"/>
          </p:cNvSpPr>
          <p:nvPr>
            <p:ph type="title"/>
          </p:nvPr>
        </p:nvSpPr>
        <p:spPr>
          <a:prstGeom prst="rect">
            <a:avLst/>
          </a:prstGeom>
        </p:spPr>
        <p:txBody>
          <a:bodyPr/>
          <a:lstStyle/>
          <a:p>
            <a:r>
              <a:t>Summary of droplet technologies</a:t>
            </a:r>
          </a:p>
        </p:txBody>
      </p:sp>
      <p:sp>
        <p:nvSpPr>
          <p:cNvPr id="517" name="Zhang et al. 2019"/>
          <p:cNvSpPr txBox="1"/>
          <p:nvPr/>
        </p:nvSpPr>
        <p:spPr>
          <a:xfrm>
            <a:off x="4539365" y="6594798"/>
            <a:ext cx="460061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500"/>
            </a:lvl1pPr>
          </a:lstStyle>
          <a:p>
            <a:r>
              <a:rPr sz="1000" dirty="0">
                <a:hlinkClick r:id="rId2"/>
              </a:rPr>
              <a:t>Zhang et al. 2019</a:t>
            </a:r>
            <a:r>
              <a:rPr lang="en-US" sz="1000" dirty="0">
                <a:hlinkClick r:id="rId2"/>
              </a:rPr>
              <a:t>. </a:t>
            </a:r>
            <a:r>
              <a:rPr lang="pt-BR" sz="1000" dirty="0">
                <a:hlinkClick r:id="rId2"/>
              </a:rPr>
              <a:t>DOI:10.1016/j.molcel.2018.10.020</a:t>
            </a:r>
            <a:endParaRPr sz="1000" dirty="0"/>
          </a:p>
        </p:txBody>
      </p:sp>
      <p:pic>
        <p:nvPicPr>
          <p:cNvPr id="3" name="Picture 2">
            <a:extLst>
              <a:ext uri="{FF2B5EF4-FFF2-40B4-BE49-F238E27FC236}">
                <a16:creationId xmlns:a16="http://schemas.microsoft.com/office/drawing/2014/main" id="{67114F0D-7120-49A4-9E65-5956231D4881}"/>
              </a:ext>
            </a:extLst>
          </p:cNvPr>
          <p:cNvPicPr>
            <a:picLocks noChangeAspect="1"/>
          </p:cNvPicPr>
          <p:nvPr/>
        </p:nvPicPr>
        <p:blipFill>
          <a:blip r:embed="rId3"/>
          <a:stretch>
            <a:fillRect/>
          </a:stretch>
        </p:blipFill>
        <p:spPr>
          <a:xfrm>
            <a:off x="1534899" y="1457232"/>
            <a:ext cx="6000957" cy="5168596"/>
          </a:xfrm>
          <a:prstGeom prst="rect">
            <a:avLst/>
          </a:prstGeom>
        </p:spPr>
      </p:pic>
      <p:sp>
        <p:nvSpPr>
          <p:cNvPr id="2" name="Rectangle 1">
            <a:extLst>
              <a:ext uri="{FF2B5EF4-FFF2-40B4-BE49-F238E27FC236}">
                <a16:creationId xmlns:a16="http://schemas.microsoft.com/office/drawing/2014/main" id="{8FDA4517-00B6-4CF5-80D8-CCD3CA4ACE08}"/>
              </a:ext>
            </a:extLst>
          </p:cNvPr>
          <p:cNvSpPr/>
          <p:nvPr/>
        </p:nvSpPr>
        <p:spPr>
          <a:xfrm>
            <a:off x="1561379" y="1401791"/>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18752956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Seq-Well abrogates the need for droplet-based microfluidic devices</a:t>
            </a:r>
          </a:p>
        </p:txBody>
      </p:sp>
      <p:pic>
        <p:nvPicPr>
          <p:cNvPr id="5" name="Picture 4" descr="Drops-SeqWell-01-01.png"/>
          <p:cNvPicPr>
            <a:picLocks noChangeAspect="1"/>
          </p:cNvPicPr>
          <p:nvPr/>
        </p:nvPicPr>
        <p:blipFill rotWithShape="1">
          <a:blip r:embed="rId2">
            <a:extLst>
              <a:ext uri="{28A0092B-C50C-407E-A947-70E740481C1C}">
                <a14:useLocalDpi xmlns:a14="http://schemas.microsoft.com/office/drawing/2010/main" val="0"/>
              </a:ext>
            </a:extLst>
          </a:blip>
          <a:srcRect t="60140"/>
          <a:stretch/>
        </p:blipFill>
        <p:spPr>
          <a:xfrm>
            <a:off x="398913" y="4241277"/>
            <a:ext cx="8347292" cy="2008195"/>
          </a:xfrm>
          <a:prstGeom prst="rect">
            <a:avLst/>
          </a:prstGeom>
        </p:spPr>
      </p:pic>
      <p:pic>
        <p:nvPicPr>
          <p:cNvPr id="6" name="Picture 5"/>
          <p:cNvPicPr>
            <a:picLocks noChangeAspect="1"/>
          </p:cNvPicPr>
          <p:nvPr/>
        </p:nvPicPr>
        <p:blipFill>
          <a:blip r:embed="rId3"/>
          <a:stretch>
            <a:fillRect/>
          </a:stretch>
        </p:blipFill>
        <p:spPr>
          <a:xfrm>
            <a:off x="452390" y="1649997"/>
            <a:ext cx="3752398" cy="2337804"/>
          </a:xfrm>
          <a:prstGeom prst="rect">
            <a:avLst/>
          </a:prstGeom>
        </p:spPr>
      </p:pic>
      <p:pic>
        <p:nvPicPr>
          <p:cNvPr id="7" name="Picture 6"/>
          <p:cNvPicPr>
            <a:picLocks noChangeAspect="1"/>
          </p:cNvPicPr>
          <p:nvPr/>
        </p:nvPicPr>
        <p:blipFill>
          <a:blip r:embed="rId4"/>
          <a:stretch>
            <a:fillRect/>
          </a:stretch>
        </p:blipFill>
        <p:spPr>
          <a:xfrm>
            <a:off x="4326681" y="1941284"/>
            <a:ext cx="2605832" cy="394597"/>
          </a:xfrm>
          <a:prstGeom prst="rect">
            <a:avLst/>
          </a:prstGeom>
        </p:spPr>
      </p:pic>
    </p:spTree>
    <p:extLst>
      <p:ext uri="{BB962C8B-B14F-4D97-AF65-F5344CB8AC3E}">
        <p14:creationId xmlns:p14="http://schemas.microsoft.com/office/powerpoint/2010/main" val="131178713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9"/>
          <p:cNvSpPr>
            <a:spLocks noGrp="1"/>
          </p:cNvSpPr>
          <p:nvPr>
            <p:ph type="title"/>
          </p:nvPr>
        </p:nvSpPr>
        <p:spPr/>
        <p:txBody>
          <a:bodyPr>
            <a:normAutofit/>
          </a:bodyPr>
          <a:lstStyle/>
          <a:p>
            <a:r>
              <a:rPr lang="en-US" dirty="0" err="1"/>
              <a:t>Seq</a:t>
            </a:r>
            <a:r>
              <a:rPr lang="en-US" dirty="0"/>
              <a:t>-Well workflow in Images</a:t>
            </a:r>
            <a:endParaRPr lang="en-US" sz="3600" dirty="0"/>
          </a:p>
        </p:txBody>
      </p:sp>
      <p:pic>
        <p:nvPicPr>
          <p:cNvPr id="7" name="Content Placeholder 6"/>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521208" y="1540256"/>
            <a:ext cx="3186113" cy="4927600"/>
          </a:xfr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7437" r="51249" b="56725"/>
          <a:stretch/>
        </p:blipFill>
        <p:spPr>
          <a:xfrm>
            <a:off x="5086350" y="1595439"/>
            <a:ext cx="2343151" cy="245201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23151" r="35535" b="58426"/>
          <a:stretch/>
        </p:blipFill>
        <p:spPr>
          <a:xfrm>
            <a:off x="5086350" y="4244977"/>
            <a:ext cx="2343150" cy="2355609"/>
          </a:xfrm>
          <a:prstGeom prst="rect">
            <a:avLst/>
          </a:prstGeom>
        </p:spPr>
      </p:pic>
      <p:sp>
        <p:nvSpPr>
          <p:cNvPr id="26" name="Rectangle 25"/>
          <p:cNvSpPr/>
          <p:nvPr/>
        </p:nvSpPr>
        <p:spPr>
          <a:xfrm>
            <a:off x="364325" y="4048903"/>
            <a:ext cx="3334709" cy="2418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650957" y="2533650"/>
            <a:ext cx="1312636" cy="369332"/>
          </a:xfrm>
          <a:prstGeom prst="rect">
            <a:avLst/>
          </a:prstGeom>
          <a:noFill/>
        </p:spPr>
        <p:txBody>
          <a:bodyPr wrap="square" rtlCol="0">
            <a:spAutoFit/>
          </a:bodyPr>
          <a:lstStyle/>
          <a:p>
            <a:r>
              <a:rPr lang="en-US" dirty="0">
                <a:latin typeface="Avenir Book"/>
                <a:cs typeface="Avenir Book"/>
              </a:rPr>
              <a:t>Pre-wash</a:t>
            </a:r>
          </a:p>
        </p:txBody>
      </p:sp>
      <p:sp>
        <p:nvSpPr>
          <p:cNvPr id="28" name="TextBox 27"/>
          <p:cNvSpPr txBox="1"/>
          <p:nvPr/>
        </p:nvSpPr>
        <p:spPr>
          <a:xfrm>
            <a:off x="7665244" y="4886326"/>
            <a:ext cx="1312636" cy="646331"/>
          </a:xfrm>
          <a:prstGeom prst="rect">
            <a:avLst/>
          </a:prstGeom>
          <a:noFill/>
        </p:spPr>
        <p:txBody>
          <a:bodyPr wrap="square" rtlCol="0">
            <a:spAutoFit/>
          </a:bodyPr>
          <a:lstStyle/>
          <a:p>
            <a:r>
              <a:rPr lang="en-US" dirty="0">
                <a:latin typeface="Avenir Book"/>
                <a:cs typeface="Avenir Book"/>
              </a:rPr>
              <a:t>Post-wash + shake</a:t>
            </a:r>
          </a:p>
        </p:txBody>
      </p:sp>
      <p:sp>
        <p:nvSpPr>
          <p:cNvPr id="29" name="TextBox 28"/>
          <p:cNvSpPr txBox="1"/>
          <p:nvPr/>
        </p:nvSpPr>
        <p:spPr>
          <a:xfrm>
            <a:off x="6966608" y="3756614"/>
            <a:ext cx="587535" cy="230832"/>
          </a:xfrm>
          <a:prstGeom prst="rect">
            <a:avLst/>
          </a:prstGeom>
          <a:noFill/>
        </p:spPr>
        <p:txBody>
          <a:bodyPr wrap="square" rtlCol="0">
            <a:spAutoFit/>
          </a:bodyPr>
          <a:lstStyle/>
          <a:p>
            <a:r>
              <a:rPr lang="en-US" sz="900" dirty="0">
                <a:solidFill>
                  <a:schemeClr val="bg1"/>
                </a:solidFill>
                <a:latin typeface="Avenir Book"/>
                <a:cs typeface="Avenir Book"/>
              </a:rPr>
              <a:t>100 um</a:t>
            </a:r>
          </a:p>
        </p:txBody>
      </p:sp>
      <p:cxnSp>
        <p:nvCxnSpPr>
          <p:cNvPr id="32" name="Straight Connector 31"/>
          <p:cNvCxnSpPr/>
          <p:nvPr/>
        </p:nvCxnSpPr>
        <p:spPr>
          <a:xfrm>
            <a:off x="6938033" y="6510957"/>
            <a:ext cx="406226" cy="102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53492" y="6338131"/>
            <a:ext cx="507441" cy="369332"/>
          </a:xfrm>
          <a:prstGeom prst="rect">
            <a:avLst/>
          </a:prstGeom>
          <a:noFill/>
        </p:spPr>
        <p:txBody>
          <a:bodyPr wrap="square" rtlCol="0">
            <a:spAutoFit/>
          </a:bodyPr>
          <a:lstStyle/>
          <a:p>
            <a:r>
              <a:rPr lang="en-US" sz="900" dirty="0">
                <a:solidFill>
                  <a:schemeClr val="bg1"/>
                </a:solidFill>
              </a:rPr>
              <a:t>100 um</a:t>
            </a:r>
          </a:p>
        </p:txBody>
      </p:sp>
      <p:cxnSp>
        <p:nvCxnSpPr>
          <p:cNvPr id="30" name="Straight Connector 29"/>
          <p:cNvCxnSpPr/>
          <p:nvPr/>
        </p:nvCxnSpPr>
        <p:spPr>
          <a:xfrm>
            <a:off x="6967780" y="3941510"/>
            <a:ext cx="514580" cy="854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6767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9"/>
          <p:cNvSpPr>
            <a:spLocks noGrp="1"/>
          </p:cNvSpPr>
          <p:nvPr>
            <p:ph type="title"/>
          </p:nvPr>
        </p:nvSpPr>
        <p:spPr/>
        <p:txBody>
          <a:bodyPr>
            <a:normAutofit/>
          </a:bodyPr>
          <a:lstStyle/>
          <a:p>
            <a:r>
              <a:rPr lang="en-US" dirty="0" err="1"/>
              <a:t>Seq</a:t>
            </a:r>
            <a:r>
              <a:rPr lang="en-US" dirty="0"/>
              <a:t>-Well workflow in Images</a:t>
            </a:r>
            <a:endParaRPr lang="en-US" sz="3600" dirty="0"/>
          </a:p>
        </p:txBody>
      </p:sp>
      <p:pic>
        <p:nvPicPr>
          <p:cNvPr id="7" name="Content Placeholder 6"/>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502920" y="1521968"/>
            <a:ext cx="3186113" cy="4927600"/>
          </a:xfr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3151" r="35535" b="58426"/>
          <a:stretch/>
        </p:blipFill>
        <p:spPr>
          <a:xfrm>
            <a:off x="5214938" y="1602362"/>
            <a:ext cx="2343150" cy="2355609"/>
          </a:xfrm>
          <a:prstGeom prst="rect">
            <a:avLst/>
          </a:prstGeom>
        </p:spPr>
      </p:pic>
      <p:sp>
        <p:nvSpPr>
          <p:cNvPr id="26" name="Rectangle 25"/>
          <p:cNvSpPr/>
          <p:nvPr/>
        </p:nvSpPr>
        <p:spPr>
          <a:xfrm>
            <a:off x="501485" y="4972431"/>
            <a:ext cx="3334709" cy="1513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a:cs typeface="Avenir Book"/>
            </a:endParaRPr>
          </a:p>
        </p:txBody>
      </p:sp>
      <p:cxnSp>
        <p:nvCxnSpPr>
          <p:cNvPr id="17" name="Straight Connector 16"/>
          <p:cNvCxnSpPr/>
          <p:nvPr/>
        </p:nvCxnSpPr>
        <p:spPr>
          <a:xfrm>
            <a:off x="2457450" y="4543425"/>
            <a:ext cx="2457450"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736682" y="2793892"/>
            <a:ext cx="1226431" cy="646331"/>
          </a:xfrm>
          <a:prstGeom prst="rect">
            <a:avLst/>
          </a:prstGeom>
          <a:noFill/>
        </p:spPr>
        <p:txBody>
          <a:bodyPr wrap="square" rtlCol="0">
            <a:spAutoFit/>
          </a:bodyPr>
          <a:lstStyle/>
          <a:p>
            <a:r>
              <a:rPr lang="en-US" dirty="0">
                <a:latin typeface="Avenir Book"/>
                <a:cs typeface="Avenir Book"/>
              </a:rPr>
              <a:t>Pre-cell loading</a:t>
            </a: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5034" t="1" b="16015"/>
          <a:stretch/>
        </p:blipFill>
        <p:spPr>
          <a:xfrm>
            <a:off x="5214938" y="4241435"/>
            <a:ext cx="2343150" cy="2313859"/>
          </a:xfrm>
          <a:prstGeom prst="rect">
            <a:avLst/>
          </a:prstGeom>
        </p:spPr>
      </p:pic>
      <p:sp>
        <p:nvSpPr>
          <p:cNvPr id="12" name="TextBox 11"/>
          <p:cNvSpPr txBox="1"/>
          <p:nvPr/>
        </p:nvSpPr>
        <p:spPr>
          <a:xfrm>
            <a:off x="7736681" y="5018219"/>
            <a:ext cx="1407319" cy="830997"/>
          </a:xfrm>
          <a:prstGeom prst="rect">
            <a:avLst/>
          </a:prstGeom>
          <a:noFill/>
        </p:spPr>
        <p:txBody>
          <a:bodyPr wrap="square" rtlCol="0">
            <a:spAutoFit/>
          </a:bodyPr>
          <a:lstStyle/>
          <a:p>
            <a:r>
              <a:rPr lang="en-US" sz="1600" dirty="0">
                <a:latin typeface="Avenir Book"/>
                <a:cs typeface="Avenir Book"/>
              </a:rPr>
              <a:t>Post-cell loading  + shake</a:t>
            </a:r>
          </a:p>
        </p:txBody>
      </p:sp>
      <p:cxnSp>
        <p:nvCxnSpPr>
          <p:cNvPr id="13" name="Straight Arrow Connector 12"/>
          <p:cNvCxnSpPr/>
          <p:nvPr/>
        </p:nvCxnSpPr>
        <p:spPr>
          <a:xfrm flipH="1" flipV="1">
            <a:off x="2835783" y="6189622"/>
            <a:ext cx="2847786" cy="999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683567" y="5969000"/>
            <a:ext cx="1020511" cy="397556"/>
          </a:xfrm>
          <a:prstGeom prst="ellipse">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a:cs typeface="Avenir Book"/>
            </a:endParaRP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l="33193" t="65283" r="39607" b="25058"/>
          <a:stretch/>
        </p:blipFill>
        <p:spPr>
          <a:xfrm>
            <a:off x="665172" y="5500989"/>
            <a:ext cx="2074200" cy="735870"/>
          </a:xfrm>
          <a:prstGeom prst="rect">
            <a:avLst/>
          </a:prstGeom>
        </p:spPr>
      </p:pic>
      <p:cxnSp>
        <p:nvCxnSpPr>
          <p:cNvPr id="21" name="Straight Arrow Connector 20"/>
          <p:cNvCxnSpPr/>
          <p:nvPr/>
        </p:nvCxnSpPr>
        <p:spPr>
          <a:xfrm flipH="1">
            <a:off x="2424161" y="5708904"/>
            <a:ext cx="961463" cy="1600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502397" y="5275295"/>
            <a:ext cx="843471" cy="3894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85709" y="5524238"/>
            <a:ext cx="733663" cy="338554"/>
          </a:xfrm>
          <a:prstGeom prst="rect">
            <a:avLst/>
          </a:prstGeom>
          <a:noFill/>
        </p:spPr>
        <p:txBody>
          <a:bodyPr wrap="square" rtlCol="0">
            <a:spAutoFit/>
          </a:bodyPr>
          <a:lstStyle/>
          <a:p>
            <a:r>
              <a:rPr lang="en-US" sz="1600" dirty="0">
                <a:latin typeface="Avenir Book"/>
                <a:cs typeface="Avenir Book"/>
              </a:rPr>
              <a:t>Bead</a:t>
            </a:r>
          </a:p>
        </p:txBody>
      </p:sp>
      <p:sp>
        <p:nvSpPr>
          <p:cNvPr id="30" name="TextBox 29"/>
          <p:cNvSpPr txBox="1"/>
          <p:nvPr/>
        </p:nvSpPr>
        <p:spPr>
          <a:xfrm>
            <a:off x="3385709" y="5108326"/>
            <a:ext cx="733663" cy="338554"/>
          </a:xfrm>
          <a:prstGeom prst="rect">
            <a:avLst/>
          </a:prstGeom>
          <a:noFill/>
        </p:spPr>
        <p:txBody>
          <a:bodyPr wrap="square" rtlCol="0">
            <a:spAutoFit/>
          </a:bodyPr>
          <a:lstStyle/>
          <a:p>
            <a:r>
              <a:rPr lang="en-US" sz="1600" dirty="0">
                <a:latin typeface="Avenir Book"/>
                <a:cs typeface="Avenir Book"/>
              </a:rPr>
              <a:t>Cell</a:t>
            </a:r>
          </a:p>
        </p:txBody>
      </p:sp>
      <p:cxnSp>
        <p:nvCxnSpPr>
          <p:cNvPr id="33" name="Straight Connector 32"/>
          <p:cNvCxnSpPr/>
          <p:nvPr/>
        </p:nvCxnSpPr>
        <p:spPr>
          <a:xfrm>
            <a:off x="6899105" y="6613967"/>
            <a:ext cx="271159" cy="3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810403" y="6454261"/>
            <a:ext cx="579837" cy="184666"/>
          </a:xfrm>
          <a:prstGeom prst="rect">
            <a:avLst/>
          </a:prstGeom>
          <a:noFill/>
        </p:spPr>
        <p:txBody>
          <a:bodyPr wrap="square" rtlCol="0">
            <a:spAutoFit/>
          </a:bodyPr>
          <a:lstStyle/>
          <a:p>
            <a:r>
              <a:rPr lang="en-US" sz="600" dirty="0">
                <a:solidFill>
                  <a:schemeClr val="bg1"/>
                </a:solidFill>
                <a:latin typeface="Avenir Book"/>
                <a:cs typeface="Avenir Book"/>
              </a:rPr>
              <a:t>100 um</a:t>
            </a:r>
          </a:p>
        </p:txBody>
      </p:sp>
      <p:sp>
        <p:nvSpPr>
          <p:cNvPr id="37" name="TextBox 36"/>
          <p:cNvSpPr txBox="1"/>
          <p:nvPr/>
        </p:nvSpPr>
        <p:spPr>
          <a:xfrm>
            <a:off x="7084696" y="3652613"/>
            <a:ext cx="404813" cy="307777"/>
          </a:xfrm>
          <a:prstGeom prst="rect">
            <a:avLst/>
          </a:prstGeom>
          <a:noFill/>
        </p:spPr>
        <p:txBody>
          <a:bodyPr wrap="square" rtlCol="0">
            <a:spAutoFit/>
          </a:bodyPr>
          <a:lstStyle/>
          <a:p>
            <a:r>
              <a:rPr lang="en-US" sz="700" dirty="0">
                <a:solidFill>
                  <a:schemeClr val="bg1"/>
                </a:solidFill>
                <a:latin typeface="Avenir Book"/>
                <a:cs typeface="Avenir Book"/>
              </a:rPr>
              <a:t>100 um</a:t>
            </a:r>
          </a:p>
        </p:txBody>
      </p:sp>
      <p:cxnSp>
        <p:nvCxnSpPr>
          <p:cNvPr id="36" name="Straight Connector 35"/>
          <p:cNvCxnSpPr/>
          <p:nvPr/>
        </p:nvCxnSpPr>
        <p:spPr>
          <a:xfrm>
            <a:off x="7044859" y="3818785"/>
            <a:ext cx="384641" cy="7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67854" y="6387709"/>
            <a:ext cx="2210427" cy="369332"/>
          </a:xfrm>
          <a:prstGeom prst="rect">
            <a:avLst/>
          </a:prstGeom>
          <a:noFill/>
        </p:spPr>
        <p:txBody>
          <a:bodyPr wrap="none" rtlCol="0">
            <a:spAutoFit/>
          </a:bodyPr>
          <a:lstStyle/>
          <a:p>
            <a:r>
              <a:rPr lang="en-US" dirty="0">
                <a:latin typeface="Avenir Book"/>
                <a:cs typeface="Avenir Book"/>
              </a:rPr>
              <a:t>Capture rate &gt; 50%</a:t>
            </a:r>
          </a:p>
        </p:txBody>
      </p:sp>
    </p:spTree>
    <p:extLst>
      <p:ext uri="{BB962C8B-B14F-4D97-AF65-F5344CB8AC3E}">
        <p14:creationId xmlns:p14="http://schemas.microsoft.com/office/powerpoint/2010/main" val="179810502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problems - Technical doublets</a:t>
            </a:r>
          </a:p>
        </p:txBody>
      </p:sp>
      <p:sp>
        <p:nvSpPr>
          <p:cNvPr id="3" name="Text Placeholder 2"/>
          <p:cNvSpPr>
            <a:spLocks noGrp="1"/>
          </p:cNvSpPr>
          <p:nvPr>
            <p:ph type="body" idx="1"/>
          </p:nvPr>
        </p:nvSpPr>
        <p:spPr/>
        <p:txBody>
          <a:bodyPr lIns="50800" tIns="50800" rIns="50800" bIns="50800" anchor="t">
            <a:normAutofit/>
          </a:bodyPr>
          <a:lstStyle/>
          <a:p>
            <a:pPr marL="187325" indent="-187325"/>
            <a:r>
              <a:rPr lang="en-US" b="1" dirty="0"/>
              <a:t>Technical doublets </a:t>
            </a:r>
            <a:r>
              <a:rPr lang="en-US" dirty="0"/>
              <a:t>arise when two or more cells are captured in a droplet with a single bead. The technical doublet rate is therefore the probability of capturing two or more cells in a droplet given that at least one cell has been captured in a droplet:</a:t>
            </a:r>
            <a:endParaRPr lang="en-US"/>
          </a:p>
          <a:p>
            <a:pPr marL="187325" indent="-187325"/>
            <a:endParaRPr lang="en-US" b="1" dirty="0"/>
          </a:p>
          <a:p>
            <a:pPr marL="187325" indent="-187325"/>
            <a:endParaRPr lang="en-US" b="1" dirty="0"/>
          </a:p>
          <a:p>
            <a:pPr marL="187325" indent="-187325"/>
            <a:r>
              <a:rPr lang="en-US" dirty="0"/>
              <a:t>Note that “overloading” a microfluidics single-cell experiment by loading more cells while keeping flow rates constant will increase the number of technical doublets due to an effective increase in    and also the number of synthetic doublets due to a decrease in relative barcode diversity.</a:t>
            </a:r>
          </a:p>
        </p:txBody>
      </p:sp>
      <p:pic>
        <p:nvPicPr>
          <p:cNvPr id="6" name="Picture 5"/>
          <p:cNvPicPr>
            <a:picLocks noChangeAspect="1"/>
          </p:cNvPicPr>
          <p:nvPr/>
        </p:nvPicPr>
        <p:blipFill>
          <a:blip r:embed="rId2"/>
          <a:stretch>
            <a:fillRect/>
          </a:stretch>
        </p:blipFill>
        <p:spPr>
          <a:xfrm>
            <a:off x="4207993" y="5588962"/>
            <a:ext cx="169664" cy="232172"/>
          </a:xfrm>
          <a:prstGeom prst="rect">
            <a:avLst/>
          </a:prstGeom>
        </p:spPr>
      </p:pic>
      <p:pic>
        <p:nvPicPr>
          <p:cNvPr id="7" name="Picture 6"/>
          <p:cNvPicPr>
            <a:picLocks noChangeAspect="1"/>
          </p:cNvPicPr>
          <p:nvPr/>
        </p:nvPicPr>
        <p:blipFill>
          <a:blip r:embed="rId3"/>
          <a:stretch>
            <a:fillRect/>
          </a:stretch>
        </p:blipFill>
        <p:spPr>
          <a:xfrm>
            <a:off x="3312914" y="3492507"/>
            <a:ext cx="2518172" cy="714375"/>
          </a:xfrm>
          <a:prstGeom prst="rect">
            <a:avLst/>
          </a:prstGeom>
        </p:spPr>
      </p:pic>
    </p:spTree>
    <p:extLst>
      <p:ext uri="{BB962C8B-B14F-4D97-AF65-F5344CB8AC3E}">
        <p14:creationId xmlns:p14="http://schemas.microsoft.com/office/powerpoint/2010/main" val="326718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Doublet detection: the barnyard plot"/>
          <p:cNvSpPr txBox="1">
            <a:spLocks noGrp="1"/>
          </p:cNvSpPr>
          <p:nvPr>
            <p:ph type="title"/>
          </p:nvPr>
        </p:nvSpPr>
        <p:spPr>
          <a:prstGeom prst="rect">
            <a:avLst/>
          </a:prstGeom>
        </p:spPr>
        <p:txBody>
          <a:bodyPr/>
          <a:lstStyle/>
          <a:p>
            <a:r>
              <a:rPr dirty="0"/>
              <a:t>Doublet detection: the barnyard plot</a:t>
            </a:r>
          </a:p>
        </p:txBody>
      </p:sp>
      <p:pic>
        <p:nvPicPr>
          <p:cNvPr id="497" name="Image" descr="Image"/>
          <p:cNvPicPr>
            <a:picLocks noChangeAspect="1"/>
          </p:cNvPicPr>
          <p:nvPr/>
        </p:nvPicPr>
        <p:blipFill>
          <a:blip r:embed="rId2"/>
          <a:stretch>
            <a:fillRect/>
          </a:stretch>
        </p:blipFill>
        <p:spPr>
          <a:xfrm>
            <a:off x="2120099" y="1502600"/>
            <a:ext cx="4437804" cy="4908916"/>
          </a:xfrm>
          <a:prstGeom prst="rect">
            <a:avLst/>
          </a:prstGeom>
          <a:ln w="12700">
            <a:miter lim="400000"/>
          </a:ln>
        </p:spPr>
      </p:pic>
      <p:sp>
        <p:nvSpPr>
          <p:cNvPr id="498" name="Croset et al. 2018"/>
          <p:cNvSpPr txBox="1"/>
          <p:nvPr/>
        </p:nvSpPr>
        <p:spPr>
          <a:xfrm>
            <a:off x="5695597" y="6563486"/>
            <a:ext cx="2834110" cy="24141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500"/>
            </a:lvl1pPr>
          </a:lstStyle>
          <a:p>
            <a:r>
              <a:rPr sz="1100" dirty="0" err="1">
                <a:hlinkClick r:id="rId3"/>
              </a:rPr>
              <a:t>Croset</a:t>
            </a:r>
            <a:r>
              <a:rPr sz="1100" dirty="0">
                <a:hlinkClick r:id="rId3"/>
              </a:rPr>
              <a:t> et al. 2018</a:t>
            </a:r>
            <a:r>
              <a:rPr lang="en-US" sz="1100" dirty="0">
                <a:hlinkClick r:id="rId3"/>
              </a:rPr>
              <a:t>. DOI:10.7554/eLife.34550</a:t>
            </a:r>
            <a:endParaRPr sz="1100" dirty="0"/>
          </a:p>
        </p:txBody>
      </p:sp>
      <p:sp>
        <p:nvSpPr>
          <p:cNvPr id="499" name="Oval"/>
          <p:cNvSpPr/>
          <p:nvPr/>
        </p:nvSpPr>
        <p:spPr>
          <a:xfrm>
            <a:off x="3151577" y="4559083"/>
            <a:ext cx="2429696" cy="1089590"/>
          </a:xfrm>
          <a:prstGeom prst="ellipse">
            <a:avLst/>
          </a:prstGeom>
          <a:ln w="12700">
            <a:solidFill>
              <a:schemeClr val="accent6"/>
            </a:solidFill>
            <a:miter lim="400000"/>
          </a:ln>
        </p:spPr>
        <p:txBody>
          <a:bodyPr lIns="35719" tIns="35719" rIns="35719" bIns="35719" anchor="ctr"/>
          <a:lstStyle/>
          <a:p>
            <a:pPr algn="ctr" defTabSz="410751">
              <a:defRPr sz="3600">
                <a:latin typeface="+mn-lt"/>
                <a:ea typeface="+mn-ea"/>
                <a:cs typeface="+mn-cs"/>
                <a:sym typeface="Helvetica Neue Light"/>
              </a:defRPr>
            </a:pPr>
            <a:endParaRPr/>
          </a:p>
        </p:txBody>
      </p:sp>
      <p:sp>
        <p:nvSpPr>
          <p:cNvPr id="2" name="Rectangle 1">
            <a:extLst>
              <a:ext uri="{FF2B5EF4-FFF2-40B4-BE49-F238E27FC236}">
                <a16:creationId xmlns:a16="http://schemas.microsoft.com/office/drawing/2014/main" id="{19BE20F4-77A3-44BC-B321-5C56CC94C496}"/>
              </a:ext>
            </a:extLst>
          </p:cNvPr>
          <p:cNvSpPr/>
          <p:nvPr/>
        </p:nvSpPr>
        <p:spPr>
          <a:xfrm>
            <a:off x="1854678" y="1462176"/>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3" name="Rectangle 2">
            <a:extLst>
              <a:ext uri="{FF2B5EF4-FFF2-40B4-BE49-F238E27FC236}">
                <a16:creationId xmlns:a16="http://schemas.microsoft.com/office/drawing/2014/main" id="{73B21823-E77E-42E3-8705-AE85DE6B93FF}"/>
              </a:ext>
            </a:extLst>
          </p:cNvPr>
          <p:cNvSpPr/>
          <p:nvPr/>
        </p:nvSpPr>
        <p:spPr>
          <a:xfrm>
            <a:off x="1897810" y="2626742"/>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274192762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499"/>
                                        </p:tgtEl>
                                        <p:attrNameLst>
                                          <p:attrName>style.visibility</p:attrName>
                                        </p:attrNameLst>
                                      </p:cBhvr>
                                      <p:to>
                                        <p:strVal val="visible"/>
                                      </p:to>
                                    </p:set>
                                    <p:animEffect transition="in" filter="dissolve">
                                      <p:cBhvr>
                                        <p:cTn id="7" dur="10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descr="A picture containing sitting, white, table, blue&#10;&#10;Description generated with very high confidence">
            <a:extLst>
              <a:ext uri="{FF2B5EF4-FFF2-40B4-BE49-F238E27FC236}">
                <a16:creationId xmlns:a16="http://schemas.microsoft.com/office/drawing/2014/main" id="{24E27DB4-8FBA-42A8-88C4-EA3E8940B602}"/>
              </a:ext>
            </a:extLst>
          </p:cNvPr>
          <p:cNvPicPr>
            <a:picLocks noChangeAspect="1"/>
          </p:cNvPicPr>
          <p:nvPr/>
        </p:nvPicPr>
        <p:blipFill rotWithShape="1">
          <a:blip r:embed="rId2"/>
          <a:srcRect r="2154" b="-3"/>
          <a:stretch/>
        </p:blipFill>
        <p:spPr>
          <a:xfrm>
            <a:off x="4688086" y="1268016"/>
            <a:ext cx="4089797" cy="3036094"/>
          </a:xfrm>
          <a:prstGeom prst="rect">
            <a:avLst/>
          </a:prstGeom>
          <a:noFill/>
        </p:spPr>
      </p:pic>
      <p:pic>
        <p:nvPicPr>
          <p:cNvPr id="6" name="Picture 6" descr="A picture containing electronics, sitting, indoor, table&#10;&#10;Description generated with very high confidence">
            <a:extLst>
              <a:ext uri="{FF2B5EF4-FFF2-40B4-BE49-F238E27FC236}">
                <a16:creationId xmlns:a16="http://schemas.microsoft.com/office/drawing/2014/main" id="{D5C53D9A-2EED-4070-B51A-3BED6633FD3B}"/>
              </a:ext>
            </a:extLst>
          </p:cNvPr>
          <p:cNvPicPr>
            <a:picLocks noChangeAspect="1"/>
          </p:cNvPicPr>
          <p:nvPr/>
        </p:nvPicPr>
        <p:blipFill rotWithShape="1">
          <a:blip r:embed="rId3"/>
          <a:srcRect l="10393" r="-5" b="-5"/>
          <a:stretch/>
        </p:blipFill>
        <p:spPr>
          <a:xfrm>
            <a:off x="366117" y="1268016"/>
            <a:ext cx="4080867" cy="3036094"/>
          </a:xfrm>
          <a:prstGeom prst="rect">
            <a:avLst/>
          </a:prstGeom>
          <a:noFill/>
        </p:spPr>
      </p:pic>
      <p:sp>
        <p:nvSpPr>
          <p:cNvPr id="2" name="Title 1">
            <a:extLst>
              <a:ext uri="{FF2B5EF4-FFF2-40B4-BE49-F238E27FC236}">
                <a16:creationId xmlns:a16="http://schemas.microsoft.com/office/drawing/2014/main" id="{8F7985F2-3173-4D92-A312-68FE9001DD36}"/>
              </a:ext>
            </a:extLst>
          </p:cNvPr>
          <p:cNvSpPr>
            <a:spLocks noGrp="1"/>
          </p:cNvSpPr>
          <p:nvPr>
            <p:ph type="body" sz="quarter" idx="1"/>
          </p:nvPr>
        </p:nvSpPr>
        <p:spPr>
          <a:xfrm>
            <a:off x="764221" y="5489225"/>
            <a:ext cx="7695823" cy="571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Autofit/>
          </a:bodyPr>
          <a:lstStyle/>
          <a:p>
            <a:pPr algn="ctr">
              <a:spcAft>
                <a:spcPts val="600"/>
              </a:spcAft>
            </a:pPr>
            <a:r>
              <a:rPr lang="en-US" sz="3000" dirty="0">
                <a:solidFill>
                  <a:schemeClr val="tx1"/>
                </a:solidFill>
              </a:rPr>
              <a:t>Which is better – full length or 3' end?</a:t>
            </a:r>
            <a:endParaRPr lang="en-US"/>
          </a:p>
        </p:txBody>
      </p:sp>
    </p:spTree>
    <p:extLst>
      <p:ext uri="{BB962C8B-B14F-4D97-AF65-F5344CB8AC3E}">
        <p14:creationId xmlns:p14="http://schemas.microsoft.com/office/powerpoint/2010/main" val="17680720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 cell technologies (3’-end vs full-length)</a:t>
            </a:r>
          </a:p>
        </p:txBody>
      </p:sp>
      <p:sp>
        <p:nvSpPr>
          <p:cNvPr id="5" name="TextBox 4"/>
          <p:cNvSpPr txBox="1"/>
          <p:nvPr/>
        </p:nvSpPr>
        <p:spPr>
          <a:xfrm>
            <a:off x="6176514" y="3847009"/>
            <a:ext cx="2148345" cy="246221"/>
          </a:xfrm>
          <a:prstGeom prst="rect">
            <a:avLst/>
          </a:prstGeom>
          <a:noFill/>
        </p:spPr>
        <p:txBody>
          <a:bodyPr wrap="none" rtlCol="0">
            <a:spAutoFit/>
          </a:bodyPr>
          <a:lstStyle/>
          <a:p>
            <a:r>
              <a:rPr lang="en-US" sz="1000" dirty="0" err="1">
                <a:latin typeface="Avenir Book"/>
                <a:cs typeface="Avenir Book"/>
              </a:rPr>
              <a:t>Ziegenhain</a:t>
            </a:r>
            <a:r>
              <a:rPr lang="en-US" sz="1000" dirty="0">
                <a:latin typeface="Avenir Book"/>
                <a:cs typeface="Avenir Book"/>
              </a:rPr>
              <a:t> </a:t>
            </a:r>
            <a:r>
              <a:rPr lang="en-US" sz="1000" i="1" dirty="0">
                <a:latin typeface="Avenir Book"/>
                <a:cs typeface="Avenir Book"/>
              </a:rPr>
              <a:t>et al</a:t>
            </a:r>
            <a:r>
              <a:rPr lang="en-US" sz="1000" dirty="0">
                <a:latin typeface="Avenir Book"/>
                <a:cs typeface="Avenir Book"/>
              </a:rPr>
              <a:t>., 2017 Molecular Cell</a:t>
            </a:r>
          </a:p>
        </p:txBody>
      </p:sp>
      <p:pic>
        <p:nvPicPr>
          <p:cNvPr id="6" name="Picture 5" descr="Screen Shot 2018-01-23 at 7.1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81268"/>
            <a:ext cx="7149737" cy="2308065"/>
          </a:xfrm>
          <a:prstGeom prst="rect">
            <a:avLst/>
          </a:prstGeom>
        </p:spPr>
      </p:pic>
      <p:pic>
        <p:nvPicPr>
          <p:cNvPr id="4" name="Picture 3">
            <a:extLst>
              <a:ext uri="{FF2B5EF4-FFF2-40B4-BE49-F238E27FC236}">
                <a16:creationId xmlns:a16="http://schemas.microsoft.com/office/drawing/2014/main" id="{25FD25EE-0A83-4553-A4AD-4DC632FA207D}"/>
              </a:ext>
            </a:extLst>
          </p:cNvPr>
          <p:cNvPicPr>
            <a:picLocks noChangeAspect="1"/>
          </p:cNvPicPr>
          <p:nvPr/>
        </p:nvPicPr>
        <p:blipFill>
          <a:blip r:embed="rId3"/>
          <a:stretch>
            <a:fillRect/>
          </a:stretch>
        </p:blipFill>
        <p:spPr>
          <a:xfrm>
            <a:off x="1623712" y="4058291"/>
            <a:ext cx="5735031" cy="2358002"/>
          </a:xfrm>
          <a:prstGeom prst="rect">
            <a:avLst/>
          </a:prstGeom>
        </p:spPr>
      </p:pic>
      <p:pic>
        <p:nvPicPr>
          <p:cNvPr id="7" name="Picture 6">
            <a:extLst>
              <a:ext uri="{FF2B5EF4-FFF2-40B4-BE49-F238E27FC236}">
                <a16:creationId xmlns:a16="http://schemas.microsoft.com/office/drawing/2014/main" id="{891556F8-792E-4C50-9CFB-22BDBAD02B3A}"/>
              </a:ext>
            </a:extLst>
          </p:cNvPr>
          <p:cNvPicPr>
            <a:picLocks noChangeAspect="1"/>
          </p:cNvPicPr>
          <p:nvPr/>
        </p:nvPicPr>
        <p:blipFill>
          <a:blip r:embed="rId4"/>
          <a:stretch>
            <a:fillRect/>
          </a:stretch>
        </p:blipFill>
        <p:spPr>
          <a:xfrm>
            <a:off x="6360389" y="6419365"/>
            <a:ext cx="2575392" cy="380976"/>
          </a:xfrm>
          <a:prstGeom prst="rect">
            <a:avLst/>
          </a:prstGeom>
        </p:spPr>
      </p:pic>
    </p:spTree>
    <p:extLst>
      <p:ext uri="{BB962C8B-B14F-4D97-AF65-F5344CB8AC3E}">
        <p14:creationId xmlns:p14="http://schemas.microsoft.com/office/powerpoint/2010/main" val="2240570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3’-end </a:t>
            </a:r>
            <a:r>
              <a:rPr lang="en-US" err="1"/>
              <a:t>vs</a:t>
            </a:r>
            <a:r>
              <a:rPr lang="en-US"/>
              <a:t> full-length Inter-platform comparison</a:t>
            </a:r>
          </a:p>
        </p:txBody>
      </p:sp>
      <p:pic>
        <p:nvPicPr>
          <p:cNvPr id="7" name="Picture 6" descr="Screen Shot 2018-01-28 at 1.22.39 PM.png"/>
          <p:cNvPicPr>
            <a:picLocks noChangeAspect="1"/>
          </p:cNvPicPr>
          <p:nvPr/>
        </p:nvPicPr>
        <p:blipFill rotWithShape="1">
          <a:blip r:embed="rId2">
            <a:extLst>
              <a:ext uri="{28A0092B-C50C-407E-A947-70E740481C1C}">
                <a14:useLocalDpi xmlns:a14="http://schemas.microsoft.com/office/drawing/2010/main" val="0"/>
              </a:ext>
            </a:extLst>
          </a:blip>
          <a:srcRect t="1800"/>
          <a:stretch/>
        </p:blipFill>
        <p:spPr>
          <a:xfrm>
            <a:off x="482488" y="2179507"/>
            <a:ext cx="4122717" cy="3932843"/>
          </a:xfrm>
          <a:prstGeom prst="rect">
            <a:avLst/>
          </a:prstGeom>
        </p:spPr>
      </p:pic>
      <p:sp>
        <p:nvSpPr>
          <p:cNvPr id="5" name="TextBox 4"/>
          <p:cNvSpPr txBox="1"/>
          <p:nvPr/>
        </p:nvSpPr>
        <p:spPr>
          <a:xfrm>
            <a:off x="1467749" y="6342202"/>
            <a:ext cx="2148345" cy="246221"/>
          </a:xfrm>
          <a:prstGeom prst="rect">
            <a:avLst/>
          </a:prstGeom>
          <a:noFill/>
        </p:spPr>
        <p:txBody>
          <a:bodyPr wrap="none" rtlCol="0">
            <a:spAutoFit/>
          </a:bodyPr>
          <a:lstStyle/>
          <a:p>
            <a:r>
              <a:rPr lang="en-US" sz="1000" dirty="0" err="1">
                <a:latin typeface="Avenir Book"/>
                <a:cs typeface="Avenir Book"/>
              </a:rPr>
              <a:t>Ziegenhain</a:t>
            </a:r>
            <a:r>
              <a:rPr lang="en-US" sz="1000" dirty="0">
                <a:latin typeface="Avenir Book"/>
                <a:cs typeface="Avenir Book"/>
              </a:rPr>
              <a:t> </a:t>
            </a:r>
            <a:r>
              <a:rPr lang="en-US" sz="1000" i="1" dirty="0">
                <a:latin typeface="Avenir Book"/>
                <a:cs typeface="Avenir Book"/>
              </a:rPr>
              <a:t>et al</a:t>
            </a:r>
            <a:r>
              <a:rPr lang="en-US" sz="1000" dirty="0">
                <a:latin typeface="Avenir Book"/>
                <a:cs typeface="Avenir Book"/>
              </a:rPr>
              <a:t>., 2017 Molecular Cell</a:t>
            </a:r>
          </a:p>
        </p:txBody>
      </p:sp>
      <p:pic>
        <p:nvPicPr>
          <p:cNvPr id="6" name="Picture 5"/>
          <p:cNvPicPr>
            <a:picLocks noChangeAspect="1"/>
          </p:cNvPicPr>
          <p:nvPr/>
        </p:nvPicPr>
        <p:blipFill>
          <a:blip r:embed="rId3"/>
          <a:stretch>
            <a:fillRect/>
          </a:stretch>
        </p:blipFill>
        <p:spPr>
          <a:xfrm>
            <a:off x="5199533" y="2377263"/>
            <a:ext cx="3540463" cy="1291679"/>
          </a:xfrm>
          <a:prstGeom prst="rect">
            <a:avLst/>
          </a:prstGeom>
        </p:spPr>
      </p:pic>
      <p:pic>
        <p:nvPicPr>
          <p:cNvPr id="8" name="Picture 7"/>
          <p:cNvPicPr>
            <a:picLocks noChangeAspect="1"/>
          </p:cNvPicPr>
          <p:nvPr/>
        </p:nvPicPr>
        <p:blipFill>
          <a:blip r:embed="rId4"/>
          <a:stretch>
            <a:fillRect/>
          </a:stretch>
        </p:blipFill>
        <p:spPr>
          <a:xfrm>
            <a:off x="5199534" y="4470492"/>
            <a:ext cx="3540463" cy="1313397"/>
          </a:xfrm>
          <a:prstGeom prst="rect">
            <a:avLst/>
          </a:prstGeom>
        </p:spPr>
      </p:pic>
      <p:sp>
        <p:nvSpPr>
          <p:cNvPr id="9" name="TextBox 8"/>
          <p:cNvSpPr txBox="1"/>
          <p:nvPr/>
        </p:nvSpPr>
        <p:spPr>
          <a:xfrm>
            <a:off x="6327029" y="6342926"/>
            <a:ext cx="1580882" cy="246221"/>
          </a:xfrm>
          <a:prstGeom prst="rect">
            <a:avLst/>
          </a:prstGeom>
          <a:noFill/>
        </p:spPr>
        <p:txBody>
          <a:bodyPr wrap="none" rtlCol="0">
            <a:spAutoFit/>
          </a:bodyPr>
          <a:lstStyle/>
          <a:p>
            <a:r>
              <a:rPr lang="en-US" sz="1000" dirty="0">
                <a:latin typeface="Helvetica Neue Light"/>
                <a:cs typeface="Avenir Book"/>
              </a:rPr>
              <a:t>Haber </a:t>
            </a:r>
            <a:r>
              <a:rPr lang="en-US" sz="1000" i="1" dirty="0">
                <a:latin typeface="Helvetica Neue Light"/>
                <a:cs typeface="Avenir Book"/>
              </a:rPr>
              <a:t>et al</a:t>
            </a:r>
            <a:r>
              <a:rPr lang="en-US" sz="1000" dirty="0">
                <a:latin typeface="Helvetica Neue Light"/>
                <a:cs typeface="Avenir Book"/>
              </a:rPr>
              <a:t>., 2017 Nature</a:t>
            </a:r>
          </a:p>
        </p:txBody>
      </p:sp>
      <p:sp>
        <p:nvSpPr>
          <p:cNvPr id="10" name="TextBox 9"/>
          <p:cNvSpPr txBox="1"/>
          <p:nvPr/>
        </p:nvSpPr>
        <p:spPr>
          <a:xfrm>
            <a:off x="6533919" y="1994745"/>
            <a:ext cx="586773" cy="369332"/>
          </a:xfrm>
          <a:prstGeom prst="rect">
            <a:avLst/>
          </a:prstGeom>
          <a:noFill/>
        </p:spPr>
        <p:txBody>
          <a:bodyPr wrap="none" rtlCol="0">
            <a:spAutoFit/>
          </a:bodyPr>
          <a:lstStyle/>
          <a:p>
            <a:r>
              <a:rPr lang="en-US" dirty="0">
                <a:latin typeface="Avenir Book"/>
                <a:cs typeface="Avenir Book"/>
              </a:rPr>
              <a:t>10X</a:t>
            </a:r>
          </a:p>
        </p:txBody>
      </p:sp>
      <p:sp>
        <p:nvSpPr>
          <p:cNvPr id="11" name="TextBox 10"/>
          <p:cNvSpPr txBox="1"/>
          <p:nvPr/>
        </p:nvSpPr>
        <p:spPr>
          <a:xfrm>
            <a:off x="6253360" y="4101160"/>
            <a:ext cx="1385673" cy="369332"/>
          </a:xfrm>
          <a:prstGeom prst="rect">
            <a:avLst/>
          </a:prstGeom>
          <a:noFill/>
        </p:spPr>
        <p:txBody>
          <a:bodyPr wrap="none" rtlCol="0">
            <a:spAutoFit/>
          </a:bodyPr>
          <a:lstStyle/>
          <a:p>
            <a:r>
              <a:rPr lang="en-US" dirty="0">
                <a:latin typeface="Avenir Book"/>
                <a:cs typeface="Avenir Book"/>
              </a:rPr>
              <a:t>Smart-Seq2</a:t>
            </a:r>
          </a:p>
        </p:txBody>
      </p:sp>
      <p:sp>
        <p:nvSpPr>
          <p:cNvPr id="2" name="Rectangle 1">
            <a:extLst>
              <a:ext uri="{FF2B5EF4-FFF2-40B4-BE49-F238E27FC236}">
                <a16:creationId xmlns:a16="http://schemas.microsoft.com/office/drawing/2014/main" id="{BE7C78AC-AE27-4A42-B4EF-BF0FFE30A338}"/>
              </a:ext>
            </a:extLst>
          </p:cNvPr>
          <p:cNvSpPr/>
          <p:nvPr/>
        </p:nvSpPr>
        <p:spPr>
          <a:xfrm>
            <a:off x="5003319" y="2273059"/>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13" name="Rectangle 12">
            <a:extLst>
              <a:ext uri="{FF2B5EF4-FFF2-40B4-BE49-F238E27FC236}">
                <a16:creationId xmlns:a16="http://schemas.microsoft.com/office/drawing/2014/main" id="{A96FB015-C882-46DC-8B80-3C74A3E3525B}"/>
              </a:ext>
            </a:extLst>
          </p:cNvPr>
          <p:cNvSpPr/>
          <p:nvPr/>
        </p:nvSpPr>
        <p:spPr>
          <a:xfrm>
            <a:off x="5003319" y="4343399"/>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14" name="Rectangle 13">
            <a:extLst>
              <a:ext uri="{FF2B5EF4-FFF2-40B4-BE49-F238E27FC236}">
                <a16:creationId xmlns:a16="http://schemas.microsoft.com/office/drawing/2014/main" id="{CB82FC79-9F49-44E8-A22C-6667622A6A8F}"/>
              </a:ext>
            </a:extLst>
          </p:cNvPr>
          <p:cNvSpPr/>
          <p:nvPr/>
        </p:nvSpPr>
        <p:spPr>
          <a:xfrm>
            <a:off x="431319" y="1997014"/>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3517768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3’-end </a:t>
            </a:r>
            <a:r>
              <a:rPr lang="en-US" err="1"/>
              <a:t>vs</a:t>
            </a:r>
            <a:r>
              <a:rPr lang="en-US"/>
              <a:t> full-length Inter-platform comparison</a:t>
            </a:r>
          </a:p>
        </p:txBody>
      </p:sp>
      <p:sp>
        <p:nvSpPr>
          <p:cNvPr id="9" name="TextBox 8"/>
          <p:cNvSpPr txBox="1"/>
          <p:nvPr/>
        </p:nvSpPr>
        <p:spPr>
          <a:xfrm>
            <a:off x="3771944" y="6452070"/>
            <a:ext cx="1989647" cy="246221"/>
          </a:xfrm>
          <a:prstGeom prst="rect">
            <a:avLst/>
          </a:prstGeom>
          <a:noFill/>
        </p:spPr>
        <p:txBody>
          <a:bodyPr wrap="none" lIns="91440" tIns="45720" rIns="91440" bIns="45720" rtlCol="0" anchor="t">
            <a:spAutoFit/>
          </a:bodyPr>
          <a:lstStyle/>
          <a:p>
            <a:r>
              <a:rPr lang="en-US" sz="1000" i="1" dirty="0">
                <a:latin typeface="Helvetica Neue Light"/>
                <a:cs typeface="Avenir Book"/>
              </a:rPr>
              <a:t>Chen et al</a:t>
            </a:r>
            <a:r>
              <a:rPr lang="en-US" sz="1000" dirty="0">
                <a:latin typeface="Helvetica Neue Light"/>
                <a:cs typeface="Avenir Book"/>
              </a:rPr>
              <a:t>., 2020 Nature Biotech</a:t>
            </a:r>
          </a:p>
        </p:txBody>
      </p:sp>
      <p:pic>
        <p:nvPicPr>
          <p:cNvPr id="3" name="Picture 4" descr="Chart&#10;&#10;Description automatically generated">
            <a:extLst>
              <a:ext uri="{FF2B5EF4-FFF2-40B4-BE49-F238E27FC236}">
                <a16:creationId xmlns:a16="http://schemas.microsoft.com/office/drawing/2014/main" id="{7B27DAFC-61A7-4A39-AD52-7CF1DC0E93B2}"/>
              </a:ext>
            </a:extLst>
          </p:cNvPr>
          <p:cNvPicPr>
            <a:picLocks noChangeAspect="1"/>
          </p:cNvPicPr>
          <p:nvPr/>
        </p:nvPicPr>
        <p:blipFill>
          <a:blip r:embed="rId2"/>
          <a:stretch>
            <a:fillRect/>
          </a:stretch>
        </p:blipFill>
        <p:spPr>
          <a:xfrm>
            <a:off x="432261" y="2087773"/>
            <a:ext cx="8279476" cy="3430599"/>
          </a:xfrm>
          <a:prstGeom prst="rect">
            <a:avLst/>
          </a:prstGeom>
        </p:spPr>
      </p:pic>
      <p:sp>
        <p:nvSpPr>
          <p:cNvPr id="5" name="TextBox 4">
            <a:extLst>
              <a:ext uri="{FF2B5EF4-FFF2-40B4-BE49-F238E27FC236}">
                <a16:creationId xmlns:a16="http://schemas.microsoft.com/office/drawing/2014/main" id="{407ADFDB-F13B-46C8-B1AA-5098BDE23E50}"/>
              </a:ext>
            </a:extLst>
          </p:cNvPr>
          <p:cNvSpPr txBox="1"/>
          <p:nvPr/>
        </p:nvSpPr>
        <p:spPr>
          <a:xfrm>
            <a:off x="3200400" y="5712687"/>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sym typeface="Helvetica"/>
              </a:rPr>
              <a:t>"</a:t>
            </a:r>
            <a:r>
              <a:rPr lang="en-US" sz="1200" dirty="0">
                <a:solidFill>
                  <a:srgbClr val="FF0000"/>
                </a:solidFill>
                <a:latin typeface="Helvetica"/>
                <a:ea typeface="Helvetica"/>
                <a:cs typeface="Helvetica"/>
                <a:sym typeface="Helvetica"/>
              </a:rPr>
              <a:t>*</a:t>
            </a:r>
            <a:r>
              <a:rPr lang="en-US" sz="1200" dirty="0">
                <a:solidFill>
                  <a:srgbClr val="000000"/>
                </a:solidFill>
                <a:latin typeface="Helvetica"/>
                <a:ea typeface="Helvetica"/>
                <a:cs typeface="Helvetica"/>
                <a:sym typeface="Helvetica"/>
              </a:rPr>
              <a:t>" = Full-length</a:t>
            </a:r>
            <a:endParaRPr lang="en-US" sz="1200" b="0" i="0" u="none" strike="noStrike" cap="none" spc="0" normalizeH="0" baseline="0" dirty="0">
              <a:ln>
                <a:noFill/>
              </a:ln>
              <a:solidFill>
                <a:srgbClr val="000000"/>
              </a:solidFill>
              <a:effectLst/>
              <a:uFillTx/>
              <a:latin typeface="Helvetica"/>
              <a:ea typeface="Helvetica"/>
              <a:cs typeface="Helvetica"/>
            </a:endParaRPr>
          </a:p>
        </p:txBody>
      </p:sp>
      <p:sp>
        <p:nvSpPr>
          <p:cNvPr id="7" name="TextBox 6">
            <a:extLst>
              <a:ext uri="{FF2B5EF4-FFF2-40B4-BE49-F238E27FC236}">
                <a16:creationId xmlns:a16="http://schemas.microsoft.com/office/drawing/2014/main" id="{3469DAC8-8ECA-4FB4-AC72-4E95E93A637C}"/>
              </a:ext>
            </a:extLst>
          </p:cNvPr>
          <p:cNvSpPr txBox="1"/>
          <p:nvPr/>
        </p:nvSpPr>
        <p:spPr>
          <a:xfrm>
            <a:off x="191193" y="2961175"/>
            <a:ext cx="42395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8" name="TextBox 7">
            <a:extLst>
              <a:ext uri="{FF2B5EF4-FFF2-40B4-BE49-F238E27FC236}">
                <a16:creationId xmlns:a16="http://schemas.microsoft.com/office/drawing/2014/main" id="{3AD802BF-D42E-455B-8ABE-F3717558041F}"/>
              </a:ext>
            </a:extLst>
          </p:cNvPr>
          <p:cNvSpPr txBox="1"/>
          <p:nvPr/>
        </p:nvSpPr>
        <p:spPr>
          <a:xfrm>
            <a:off x="207819" y="3127428"/>
            <a:ext cx="38238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10" name="TextBox 9">
            <a:extLst>
              <a:ext uri="{FF2B5EF4-FFF2-40B4-BE49-F238E27FC236}">
                <a16:creationId xmlns:a16="http://schemas.microsoft.com/office/drawing/2014/main" id="{CC111C45-E44F-4C1A-B597-C8F6ED8E9E3E}"/>
              </a:ext>
            </a:extLst>
          </p:cNvPr>
          <p:cNvSpPr txBox="1"/>
          <p:nvPr/>
        </p:nvSpPr>
        <p:spPr>
          <a:xfrm>
            <a:off x="124694" y="3335247"/>
            <a:ext cx="54864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11" name="TextBox 10">
            <a:extLst>
              <a:ext uri="{FF2B5EF4-FFF2-40B4-BE49-F238E27FC236}">
                <a16:creationId xmlns:a16="http://schemas.microsoft.com/office/drawing/2014/main" id="{66EB4B72-830C-4706-AC05-7125C43EB296}"/>
              </a:ext>
            </a:extLst>
          </p:cNvPr>
          <p:cNvSpPr txBox="1"/>
          <p:nvPr/>
        </p:nvSpPr>
        <p:spPr>
          <a:xfrm>
            <a:off x="99756" y="4432526"/>
            <a:ext cx="51539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13" name="TextBox 12">
            <a:extLst>
              <a:ext uri="{FF2B5EF4-FFF2-40B4-BE49-F238E27FC236}">
                <a16:creationId xmlns:a16="http://schemas.microsoft.com/office/drawing/2014/main" id="{0AD9742C-A7D8-4D7A-9BEA-489DDF2B9A4E}"/>
              </a:ext>
            </a:extLst>
          </p:cNvPr>
          <p:cNvSpPr txBox="1"/>
          <p:nvPr/>
        </p:nvSpPr>
        <p:spPr>
          <a:xfrm>
            <a:off x="83132" y="4632030"/>
            <a:ext cx="556954"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14" name="TextBox 13">
            <a:extLst>
              <a:ext uri="{FF2B5EF4-FFF2-40B4-BE49-F238E27FC236}">
                <a16:creationId xmlns:a16="http://schemas.microsoft.com/office/drawing/2014/main" id="{AA286785-41AE-49FA-950F-16C26D1295D4}"/>
              </a:ext>
            </a:extLst>
          </p:cNvPr>
          <p:cNvSpPr txBox="1"/>
          <p:nvPr/>
        </p:nvSpPr>
        <p:spPr>
          <a:xfrm>
            <a:off x="108068" y="4266271"/>
            <a:ext cx="51539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Tree>
    <p:extLst>
      <p:ext uri="{BB962C8B-B14F-4D97-AF65-F5344CB8AC3E}">
        <p14:creationId xmlns:p14="http://schemas.microsoft.com/office/powerpoint/2010/main" val="133271684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AF3C-6B78-4D07-9284-214B313A99D8}"/>
              </a:ext>
            </a:extLst>
          </p:cNvPr>
          <p:cNvSpPr>
            <a:spLocks noGrp="1"/>
          </p:cNvSpPr>
          <p:nvPr>
            <p:ph type="title"/>
          </p:nvPr>
        </p:nvSpPr>
        <p:spPr/>
        <p:txBody>
          <a:bodyPr/>
          <a:lstStyle/>
          <a:p>
            <a:r>
              <a:rPr lang="en-US" dirty="0"/>
              <a:t>Introduction to RNA-seq</a:t>
            </a:r>
          </a:p>
        </p:txBody>
      </p:sp>
      <p:sp>
        <p:nvSpPr>
          <p:cNvPr id="6" name="TextBox 5">
            <a:extLst>
              <a:ext uri="{FF2B5EF4-FFF2-40B4-BE49-F238E27FC236}">
                <a16:creationId xmlns:a16="http://schemas.microsoft.com/office/drawing/2014/main" id="{33B7CE3F-2121-408B-8D8A-0D010C77C6CC}"/>
              </a:ext>
            </a:extLst>
          </p:cNvPr>
          <p:cNvSpPr txBox="1"/>
          <p:nvPr/>
        </p:nvSpPr>
        <p:spPr>
          <a:xfrm>
            <a:off x="246185" y="5873393"/>
            <a:ext cx="84406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Book"/>
              </a:rPr>
              <a:t>Cell specialization is due to cells turning different genes on and off to produce different proteins. RNA-seq, sequences the RNA in cells to provide a window into what genes are being transcribed at a given time</a:t>
            </a:r>
          </a:p>
        </p:txBody>
      </p:sp>
      <p:pic>
        <p:nvPicPr>
          <p:cNvPr id="5" name="Picture 4" descr="Diagram&#10;&#10;Description automatically generated">
            <a:extLst>
              <a:ext uri="{FF2B5EF4-FFF2-40B4-BE49-F238E27FC236}">
                <a16:creationId xmlns:a16="http://schemas.microsoft.com/office/drawing/2014/main" id="{C252CC99-BC98-C2CB-16ED-58B66C3D3220}"/>
              </a:ext>
            </a:extLst>
          </p:cNvPr>
          <p:cNvPicPr>
            <a:picLocks noChangeAspect="1"/>
          </p:cNvPicPr>
          <p:nvPr/>
        </p:nvPicPr>
        <p:blipFill>
          <a:blip r:embed="rId3"/>
          <a:stretch>
            <a:fillRect/>
          </a:stretch>
        </p:blipFill>
        <p:spPr>
          <a:xfrm>
            <a:off x="1598350" y="1583140"/>
            <a:ext cx="5947299" cy="3971523"/>
          </a:xfrm>
          <a:prstGeom prst="rect">
            <a:avLst/>
          </a:prstGeom>
          <a:ln w="12700">
            <a:miter lim="400000"/>
          </a:ln>
          <a:extLst>
            <a:ext uri="{C572A759-6A51-4108-AA02-DFA0A04FC94B}">
              <ma14:wrappingTextBoxFlag xmlns:ma14="http://schemas.microsoft.com/office/mac/drawingml/2011/main" xmlns="" val="1"/>
            </a:ext>
          </a:extLst>
        </p:spPr>
      </p:pic>
      <p:sp>
        <p:nvSpPr>
          <p:cNvPr id="3" name="Rectangle 2">
            <a:extLst>
              <a:ext uri="{FF2B5EF4-FFF2-40B4-BE49-F238E27FC236}">
                <a16:creationId xmlns:a16="http://schemas.microsoft.com/office/drawing/2014/main" id="{523A9061-F8EE-1C88-150A-F84C2962D055}"/>
              </a:ext>
            </a:extLst>
          </p:cNvPr>
          <p:cNvSpPr/>
          <p:nvPr/>
        </p:nvSpPr>
        <p:spPr>
          <a:xfrm>
            <a:off x="6286059" y="1700819"/>
            <a:ext cx="940879" cy="508393"/>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4" name="Rectangle 3">
            <a:extLst>
              <a:ext uri="{FF2B5EF4-FFF2-40B4-BE49-F238E27FC236}">
                <a16:creationId xmlns:a16="http://schemas.microsoft.com/office/drawing/2014/main" id="{1BB6E900-BA3F-B5B9-3ED6-B5E23386BE3D}"/>
              </a:ext>
            </a:extLst>
          </p:cNvPr>
          <p:cNvSpPr/>
          <p:nvPr/>
        </p:nvSpPr>
        <p:spPr>
          <a:xfrm>
            <a:off x="6259580" y="3660248"/>
            <a:ext cx="940879" cy="508393"/>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360336922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3’-end based technologies Post-sequencing</a:t>
            </a:r>
            <a:endParaRPr lang="en-US" dirty="0"/>
          </a:p>
        </p:txBody>
      </p:sp>
      <p:pic>
        <p:nvPicPr>
          <p:cNvPr id="4" name="Picture 3"/>
          <p:cNvPicPr>
            <a:picLocks noChangeAspect="1"/>
          </p:cNvPicPr>
          <p:nvPr/>
        </p:nvPicPr>
        <p:blipFill>
          <a:blip r:embed="rId2"/>
          <a:stretch>
            <a:fillRect/>
          </a:stretch>
        </p:blipFill>
        <p:spPr>
          <a:xfrm>
            <a:off x="1629211" y="1989625"/>
            <a:ext cx="5916342" cy="3626433"/>
          </a:xfrm>
          <a:prstGeom prst="rect">
            <a:avLst/>
          </a:prstGeom>
        </p:spPr>
      </p:pic>
      <p:sp>
        <p:nvSpPr>
          <p:cNvPr id="2" name="Rectangle 1">
            <a:extLst>
              <a:ext uri="{FF2B5EF4-FFF2-40B4-BE49-F238E27FC236}">
                <a16:creationId xmlns:a16="http://schemas.microsoft.com/office/drawing/2014/main" id="{34C71ACE-6926-4B0E-9E54-48BE3A3605EC}"/>
              </a:ext>
            </a:extLst>
          </p:cNvPr>
          <p:cNvSpPr/>
          <p:nvPr/>
        </p:nvSpPr>
        <p:spPr>
          <a:xfrm>
            <a:off x="1535501" y="2109158"/>
            <a:ext cx="655608" cy="55209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22587822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2257" y="2314377"/>
            <a:ext cx="8339486" cy="2532335"/>
          </a:xfrm>
          <a:prstGeom prst="rect">
            <a:avLst/>
          </a:prstGeom>
        </p:spPr>
      </p:pic>
      <p:sp>
        <p:nvSpPr>
          <p:cNvPr id="3" name="Title 2"/>
          <p:cNvSpPr>
            <a:spLocks noGrp="1"/>
          </p:cNvSpPr>
          <p:nvPr>
            <p:ph type="title"/>
          </p:nvPr>
        </p:nvSpPr>
        <p:spPr/>
        <p:txBody>
          <a:bodyPr>
            <a:normAutofit/>
          </a:bodyPr>
          <a:lstStyle/>
          <a:p>
            <a:r>
              <a:rPr lang="en-US" dirty="0"/>
              <a:t>3’-end based technologies - Post-sequencing</a:t>
            </a:r>
          </a:p>
        </p:txBody>
      </p:sp>
      <p:sp>
        <p:nvSpPr>
          <p:cNvPr id="5" name="TextBox 4">
            <a:extLst>
              <a:ext uri="{FF2B5EF4-FFF2-40B4-BE49-F238E27FC236}">
                <a16:creationId xmlns:a16="http://schemas.microsoft.com/office/drawing/2014/main" id="{D4B2F085-2436-4C1E-9F6C-D4081FA74936}"/>
              </a:ext>
            </a:extLst>
          </p:cNvPr>
          <p:cNvSpPr txBox="1"/>
          <p:nvPr/>
        </p:nvSpPr>
        <p:spPr>
          <a:xfrm>
            <a:off x="3778410" y="6568695"/>
            <a:ext cx="1580882" cy="246221"/>
          </a:xfrm>
          <a:prstGeom prst="rect">
            <a:avLst/>
          </a:prstGeom>
          <a:noFill/>
        </p:spPr>
        <p:txBody>
          <a:bodyPr wrap="none" rtlCol="0">
            <a:spAutoFit/>
          </a:bodyPr>
          <a:lstStyle/>
          <a:p>
            <a:r>
              <a:rPr lang="en-US" sz="1000" dirty="0" err="1">
                <a:latin typeface="Helvetica Neue Light"/>
                <a:cs typeface="Avenir Book"/>
              </a:rPr>
              <a:t>Macosko</a:t>
            </a:r>
            <a:r>
              <a:rPr lang="en-US" sz="1000" dirty="0">
                <a:latin typeface="Helvetica Neue Light"/>
                <a:cs typeface="Avenir Book"/>
              </a:rPr>
              <a:t> </a:t>
            </a:r>
            <a:r>
              <a:rPr lang="en-US" sz="1000" i="1" dirty="0">
                <a:latin typeface="Helvetica Neue Light"/>
                <a:cs typeface="Avenir Book"/>
              </a:rPr>
              <a:t>et al</a:t>
            </a:r>
            <a:r>
              <a:rPr lang="en-US" sz="1000" dirty="0">
                <a:latin typeface="Helvetica Neue Light"/>
                <a:cs typeface="Avenir Book"/>
              </a:rPr>
              <a:t>., 2015 Cell</a:t>
            </a:r>
          </a:p>
        </p:txBody>
      </p:sp>
      <p:sp>
        <p:nvSpPr>
          <p:cNvPr id="6" name="Rectangle 5">
            <a:extLst>
              <a:ext uri="{FF2B5EF4-FFF2-40B4-BE49-F238E27FC236}">
                <a16:creationId xmlns:a16="http://schemas.microsoft.com/office/drawing/2014/main" id="{3C86358A-F205-4D63-84D8-ABA560FC19EA}"/>
              </a:ext>
            </a:extLst>
          </p:cNvPr>
          <p:cNvSpPr/>
          <p:nvPr/>
        </p:nvSpPr>
        <p:spPr>
          <a:xfrm>
            <a:off x="457199" y="2342071"/>
            <a:ext cx="258793" cy="2242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381516222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6E88-636D-487F-9C85-EAE7F3F2624F}"/>
              </a:ext>
            </a:extLst>
          </p:cNvPr>
          <p:cNvSpPr>
            <a:spLocks noGrp="1"/>
          </p:cNvSpPr>
          <p:nvPr>
            <p:ph type="title"/>
          </p:nvPr>
        </p:nvSpPr>
        <p:spPr/>
        <p:txBody>
          <a:bodyPr/>
          <a:lstStyle/>
          <a:p>
            <a:r>
              <a:rPr lang="en-US"/>
              <a:t>Break Time</a:t>
            </a:r>
          </a:p>
        </p:txBody>
      </p:sp>
      <p:pic>
        <p:nvPicPr>
          <p:cNvPr id="4" name="Picture 4" descr="A picture containing diagram&#10;&#10;Description automatically generated">
            <a:extLst>
              <a:ext uri="{FF2B5EF4-FFF2-40B4-BE49-F238E27FC236}">
                <a16:creationId xmlns:a16="http://schemas.microsoft.com/office/drawing/2014/main" id="{D94398A3-1FAC-4FB7-AD72-51B3FF21B4BA}"/>
              </a:ext>
            </a:extLst>
          </p:cNvPr>
          <p:cNvPicPr>
            <a:picLocks noChangeAspect="1"/>
          </p:cNvPicPr>
          <p:nvPr/>
        </p:nvPicPr>
        <p:blipFill>
          <a:blip r:embed="rId2"/>
          <a:stretch>
            <a:fillRect/>
          </a:stretch>
        </p:blipFill>
        <p:spPr>
          <a:xfrm>
            <a:off x="440576" y="2258601"/>
            <a:ext cx="8030094" cy="2605306"/>
          </a:xfrm>
          <a:prstGeom prst="rect">
            <a:avLst/>
          </a:prstGeom>
        </p:spPr>
      </p:pic>
    </p:spTree>
    <p:extLst>
      <p:ext uri="{BB962C8B-B14F-4D97-AF65-F5344CB8AC3E}">
        <p14:creationId xmlns:p14="http://schemas.microsoft.com/office/powerpoint/2010/main" val="9452865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AF3C-6B78-4D07-9284-214B313A99D8}"/>
              </a:ext>
            </a:extLst>
          </p:cNvPr>
          <p:cNvSpPr>
            <a:spLocks noGrp="1"/>
          </p:cNvSpPr>
          <p:nvPr>
            <p:ph type="title"/>
          </p:nvPr>
        </p:nvSpPr>
        <p:spPr/>
        <p:txBody>
          <a:bodyPr/>
          <a:lstStyle/>
          <a:p>
            <a:r>
              <a:rPr lang="en-US" dirty="0"/>
              <a:t>Introduction to RNA-seq – transcript basics</a:t>
            </a:r>
          </a:p>
        </p:txBody>
      </p:sp>
      <p:sp>
        <p:nvSpPr>
          <p:cNvPr id="6" name="TextBox 5">
            <a:extLst>
              <a:ext uri="{FF2B5EF4-FFF2-40B4-BE49-F238E27FC236}">
                <a16:creationId xmlns:a16="http://schemas.microsoft.com/office/drawing/2014/main" id="{33B7CE3F-2121-408B-8D8A-0D010C77C6CC}"/>
              </a:ext>
            </a:extLst>
          </p:cNvPr>
          <p:cNvSpPr txBox="1"/>
          <p:nvPr/>
        </p:nvSpPr>
        <p:spPr>
          <a:xfrm>
            <a:off x="246185" y="6163408"/>
            <a:ext cx="8440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Book"/>
              </a:rPr>
              <a:t>mRNA transcripts have a poly-A tail, most non-coding RNA transcripts do not</a:t>
            </a:r>
            <a:endParaRPr lang="en-US" dirty="0"/>
          </a:p>
        </p:txBody>
      </p:sp>
      <p:pic>
        <p:nvPicPr>
          <p:cNvPr id="3" name="Picture 3" descr="Timeline&#10;&#10;Description automatically generated">
            <a:extLst>
              <a:ext uri="{FF2B5EF4-FFF2-40B4-BE49-F238E27FC236}">
                <a16:creationId xmlns:a16="http://schemas.microsoft.com/office/drawing/2014/main" id="{2368B23E-2162-94F3-9F75-91B209AFC4A1}"/>
              </a:ext>
            </a:extLst>
          </p:cNvPr>
          <p:cNvPicPr>
            <a:picLocks noChangeAspect="1"/>
          </p:cNvPicPr>
          <p:nvPr/>
        </p:nvPicPr>
        <p:blipFill>
          <a:blip r:embed="rId3"/>
          <a:stretch>
            <a:fillRect/>
          </a:stretch>
        </p:blipFill>
        <p:spPr>
          <a:xfrm>
            <a:off x="863221" y="1600577"/>
            <a:ext cx="7195780" cy="4569541"/>
          </a:xfrm>
          <a:prstGeom prst="rect">
            <a:avLst/>
          </a:prstGeom>
        </p:spPr>
      </p:pic>
    </p:spTree>
    <p:extLst>
      <p:ext uri="{BB962C8B-B14F-4D97-AF65-F5344CB8AC3E}">
        <p14:creationId xmlns:p14="http://schemas.microsoft.com/office/powerpoint/2010/main" val="38386916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AF3C-6B78-4D07-9284-214B313A99D8}"/>
              </a:ext>
            </a:extLst>
          </p:cNvPr>
          <p:cNvSpPr>
            <a:spLocks noGrp="1"/>
          </p:cNvSpPr>
          <p:nvPr>
            <p:ph type="title"/>
          </p:nvPr>
        </p:nvSpPr>
        <p:spPr/>
        <p:txBody>
          <a:bodyPr/>
          <a:lstStyle/>
          <a:p>
            <a:r>
              <a:rPr lang="en-US" dirty="0"/>
              <a:t>Introduction to RNA-seq – library prep</a:t>
            </a:r>
          </a:p>
        </p:txBody>
      </p:sp>
      <p:sp>
        <p:nvSpPr>
          <p:cNvPr id="6" name="TextBox 5">
            <a:extLst>
              <a:ext uri="{FF2B5EF4-FFF2-40B4-BE49-F238E27FC236}">
                <a16:creationId xmlns:a16="http://schemas.microsoft.com/office/drawing/2014/main" id="{33B7CE3F-2121-408B-8D8A-0D010C77C6CC}"/>
              </a:ext>
            </a:extLst>
          </p:cNvPr>
          <p:cNvSpPr txBox="1"/>
          <p:nvPr/>
        </p:nvSpPr>
        <p:spPr>
          <a:xfrm>
            <a:off x="357073" y="5745446"/>
            <a:ext cx="84406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Book"/>
              </a:rPr>
              <a:t>mRNA or total RNA is isolated, rRNA is removed, RNA is fragmented, reverse transcribed to make cDNA, adapters are added for PCR and sequencing</a:t>
            </a:r>
            <a:endParaRPr lang="en-US" dirty="0"/>
          </a:p>
        </p:txBody>
      </p:sp>
      <p:pic>
        <p:nvPicPr>
          <p:cNvPr id="4" name="Picture 4" descr="Diagram&#10;&#10;Description automatically generated">
            <a:extLst>
              <a:ext uri="{FF2B5EF4-FFF2-40B4-BE49-F238E27FC236}">
                <a16:creationId xmlns:a16="http://schemas.microsoft.com/office/drawing/2014/main" id="{6CEDD8FA-C8BD-5A18-9B3A-2DE7758B09F1}"/>
              </a:ext>
            </a:extLst>
          </p:cNvPr>
          <p:cNvPicPr>
            <a:picLocks noChangeAspect="1"/>
          </p:cNvPicPr>
          <p:nvPr/>
        </p:nvPicPr>
        <p:blipFill>
          <a:blip r:embed="rId3"/>
          <a:stretch>
            <a:fillRect/>
          </a:stretch>
        </p:blipFill>
        <p:spPr>
          <a:xfrm>
            <a:off x="1426191" y="1879391"/>
            <a:ext cx="2743199" cy="1939158"/>
          </a:xfrm>
          <a:prstGeom prst="rect">
            <a:avLst/>
          </a:prstGeom>
        </p:spPr>
      </p:pic>
      <p:pic>
        <p:nvPicPr>
          <p:cNvPr id="5" name="Picture 6" descr="Diagram&#10;&#10;Description automatically generated">
            <a:extLst>
              <a:ext uri="{FF2B5EF4-FFF2-40B4-BE49-F238E27FC236}">
                <a16:creationId xmlns:a16="http://schemas.microsoft.com/office/drawing/2014/main" id="{8D18A85F-65B0-C3C2-C82E-EE1544EF4D5B}"/>
              </a:ext>
            </a:extLst>
          </p:cNvPr>
          <p:cNvPicPr>
            <a:picLocks noChangeAspect="1"/>
          </p:cNvPicPr>
          <p:nvPr/>
        </p:nvPicPr>
        <p:blipFill>
          <a:blip r:embed="rId4"/>
          <a:stretch>
            <a:fillRect/>
          </a:stretch>
        </p:blipFill>
        <p:spPr>
          <a:xfrm>
            <a:off x="1426192" y="3917324"/>
            <a:ext cx="2743198" cy="1070516"/>
          </a:xfrm>
          <a:prstGeom prst="rect">
            <a:avLst/>
          </a:prstGeom>
        </p:spPr>
      </p:pic>
      <p:pic>
        <p:nvPicPr>
          <p:cNvPr id="7" name="Picture 7" descr="Diagram&#10;&#10;Description automatically generated">
            <a:extLst>
              <a:ext uri="{FF2B5EF4-FFF2-40B4-BE49-F238E27FC236}">
                <a16:creationId xmlns:a16="http://schemas.microsoft.com/office/drawing/2014/main" id="{66869201-E97C-EE6D-33A4-BD78403F207A}"/>
              </a:ext>
            </a:extLst>
          </p:cNvPr>
          <p:cNvPicPr>
            <a:picLocks noChangeAspect="1"/>
          </p:cNvPicPr>
          <p:nvPr/>
        </p:nvPicPr>
        <p:blipFill>
          <a:blip r:embed="rId5"/>
          <a:stretch>
            <a:fillRect/>
          </a:stretch>
        </p:blipFill>
        <p:spPr>
          <a:xfrm>
            <a:off x="5017258" y="1537631"/>
            <a:ext cx="2743199" cy="2486199"/>
          </a:xfrm>
          <a:prstGeom prst="rect">
            <a:avLst/>
          </a:prstGeom>
        </p:spPr>
      </p:pic>
      <p:pic>
        <p:nvPicPr>
          <p:cNvPr id="8" name="Picture 8" descr="Diagram&#10;&#10;Description automatically generated">
            <a:extLst>
              <a:ext uri="{FF2B5EF4-FFF2-40B4-BE49-F238E27FC236}">
                <a16:creationId xmlns:a16="http://schemas.microsoft.com/office/drawing/2014/main" id="{FA2BE450-04EA-8FF5-5651-E062B772F78D}"/>
              </a:ext>
            </a:extLst>
          </p:cNvPr>
          <p:cNvPicPr>
            <a:picLocks noChangeAspect="1"/>
          </p:cNvPicPr>
          <p:nvPr/>
        </p:nvPicPr>
        <p:blipFill>
          <a:blip r:embed="rId6"/>
          <a:stretch>
            <a:fillRect/>
          </a:stretch>
        </p:blipFill>
        <p:spPr>
          <a:xfrm>
            <a:off x="5021935" y="4068371"/>
            <a:ext cx="2743200" cy="1160795"/>
          </a:xfrm>
          <a:prstGeom prst="rect">
            <a:avLst/>
          </a:prstGeom>
        </p:spPr>
      </p:pic>
      <p:sp>
        <p:nvSpPr>
          <p:cNvPr id="9" name="TextBox 8">
            <a:extLst>
              <a:ext uri="{FF2B5EF4-FFF2-40B4-BE49-F238E27FC236}">
                <a16:creationId xmlns:a16="http://schemas.microsoft.com/office/drawing/2014/main" id="{B9814387-B51E-CCF8-79F0-EB59FA58D530}"/>
              </a:ext>
            </a:extLst>
          </p:cNvPr>
          <p:cNvSpPr txBox="1"/>
          <p:nvPr/>
        </p:nvSpPr>
        <p:spPr>
          <a:xfrm>
            <a:off x="402609" y="5472190"/>
            <a:ext cx="8338782"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800" i="1" dirty="0"/>
              <a:t>Image credit: </a:t>
            </a:r>
            <a:r>
              <a:rPr lang="en-US" sz="800" i="1" dirty="0">
                <a:hlinkClick r:id="rId7"/>
              </a:rPr>
              <a:t>Martin J.A. and Wang Z., Nat. Rev. Genet. (2011) 12:671–682</a:t>
            </a:r>
            <a:endParaRPr lang="en-US" sz="800"/>
          </a:p>
        </p:txBody>
      </p:sp>
    </p:spTree>
    <p:extLst>
      <p:ext uri="{BB962C8B-B14F-4D97-AF65-F5344CB8AC3E}">
        <p14:creationId xmlns:p14="http://schemas.microsoft.com/office/powerpoint/2010/main" val="247668176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477E-CBCB-2B51-BF7A-BBAA6C597BB6}"/>
              </a:ext>
            </a:extLst>
          </p:cNvPr>
          <p:cNvSpPr>
            <a:spLocks noGrp="1"/>
          </p:cNvSpPr>
          <p:nvPr>
            <p:ph type="title"/>
          </p:nvPr>
        </p:nvSpPr>
        <p:spPr/>
        <p:txBody>
          <a:bodyPr>
            <a:normAutofit fontScale="90000"/>
          </a:bodyPr>
          <a:lstStyle/>
          <a:p>
            <a:r>
              <a:rPr lang="en-US" dirty="0"/>
              <a:t>I</a:t>
            </a:r>
            <a:r>
              <a:rPr lang="en-US" dirty="0">
                <a:ea typeface="+mn-lt"/>
                <a:cs typeface="+mn-lt"/>
              </a:rPr>
              <a:t>ntroduction to RNA-seq – </a:t>
            </a:r>
            <a:r>
              <a:rPr lang="en-US" dirty="0"/>
              <a:t>sequencing by synthesis</a:t>
            </a:r>
          </a:p>
        </p:txBody>
      </p:sp>
      <p:pic>
        <p:nvPicPr>
          <p:cNvPr id="4" name="Picture 4" descr="Shape, arrow&#10;&#10;Description automatically generated">
            <a:extLst>
              <a:ext uri="{FF2B5EF4-FFF2-40B4-BE49-F238E27FC236}">
                <a16:creationId xmlns:a16="http://schemas.microsoft.com/office/drawing/2014/main" id="{B3206F55-3911-EA6A-B7CD-C0D7A11C7236}"/>
              </a:ext>
            </a:extLst>
          </p:cNvPr>
          <p:cNvPicPr>
            <a:picLocks noChangeAspect="1"/>
          </p:cNvPicPr>
          <p:nvPr/>
        </p:nvPicPr>
        <p:blipFill>
          <a:blip r:embed="rId2"/>
          <a:stretch>
            <a:fillRect/>
          </a:stretch>
        </p:blipFill>
        <p:spPr>
          <a:xfrm>
            <a:off x="3200400" y="5120243"/>
            <a:ext cx="2743199" cy="694784"/>
          </a:xfrm>
          <a:prstGeom prst="rect">
            <a:avLst/>
          </a:prstGeom>
        </p:spPr>
      </p:pic>
      <p:pic>
        <p:nvPicPr>
          <p:cNvPr id="5" name="Picture 5" descr="Graphical user interface, website&#10;&#10;Description automatically generated">
            <a:extLst>
              <a:ext uri="{FF2B5EF4-FFF2-40B4-BE49-F238E27FC236}">
                <a16:creationId xmlns:a16="http://schemas.microsoft.com/office/drawing/2014/main" id="{984437CF-F14F-6352-E054-7FFBDCF6CC0E}"/>
              </a:ext>
            </a:extLst>
          </p:cNvPr>
          <p:cNvPicPr>
            <a:picLocks noChangeAspect="1"/>
          </p:cNvPicPr>
          <p:nvPr/>
        </p:nvPicPr>
        <p:blipFill>
          <a:blip r:embed="rId3"/>
          <a:stretch>
            <a:fillRect/>
          </a:stretch>
        </p:blipFill>
        <p:spPr>
          <a:xfrm>
            <a:off x="445259" y="1595394"/>
            <a:ext cx="2794377" cy="954719"/>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CE6E854C-0CC4-CD90-4C3B-D46F39F01F0D}"/>
              </a:ext>
            </a:extLst>
          </p:cNvPr>
          <p:cNvPicPr>
            <a:picLocks noChangeAspect="1"/>
          </p:cNvPicPr>
          <p:nvPr/>
        </p:nvPicPr>
        <p:blipFill>
          <a:blip r:embed="rId4"/>
          <a:stretch>
            <a:fillRect/>
          </a:stretch>
        </p:blipFill>
        <p:spPr>
          <a:xfrm>
            <a:off x="3516005" y="1498156"/>
            <a:ext cx="2316708" cy="1737754"/>
          </a:xfrm>
          <a:prstGeom prst="rect">
            <a:avLst/>
          </a:prstGeom>
        </p:spPr>
      </p:pic>
      <p:pic>
        <p:nvPicPr>
          <p:cNvPr id="7" name="Picture 7" descr="Chart, histogram&#10;&#10;Description automatically generated">
            <a:extLst>
              <a:ext uri="{FF2B5EF4-FFF2-40B4-BE49-F238E27FC236}">
                <a16:creationId xmlns:a16="http://schemas.microsoft.com/office/drawing/2014/main" id="{25C65DAD-6E0A-8CC2-F80F-53D377DC3FBD}"/>
              </a:ext>
            </a:extLst>
          </p:cNvPr>
          <p:cNvPicPr>
            <a:picLocks noChangeAspect="1"/>
          </p:cNvPicPr>
          <p:nvPr/>
        </p:nvPicPr>
        <p:blipFill>
          <a:blip r:embed="rId5"/>
          <a:stretch>
            <a:fillRect/>
          </a:stretch>
        </p:blipFill>
        <p:spPr>
          <a:xfrm>
            <a:off x="6040840" y="1594551"/>
            <a:ext cx="2743199" cy="1587613"/>
          </a:xfrm>
          <a:prstGeom prst="rect">
            <a:avLst/>
          </a:prstGeom>
        </p:spPr>
      </p:pic>
      <p:pic>
        <p:nvPicPr>
          <p:cNvPr id="8" name="Picture 8" descr="A picture containing text, linedrawing&#10;&#10;Description automatically generated">
            <a:extLst>
              <a:ext uri="{FF2B5EF4-FFF2-40B4-BE49-F238E27FC236}">
                <a16:creationId xmlns:a16="http://schemas.microsoft.com/office/drawing/2014/main" id="{6D9FA8A9-CE9F-88B6-D485-66F58D56FD0C}"/>
              </a:ext>
            </a:extLst>
          </p:cNvPr>
          <p:cNvPicPr>
            <a:picLocks noChangeAspect="1"/>
          </p:cNvPicPr>
          <p:nvPr/>
        </p:nvPicPr>
        <p:blipFill>
          <a:blip r:embed="rId6"/>
          <a:stretch>
            <a:fillRect/>
          </a:stretch>
        </p:blipFill>
        <p:spPr>
          <a:xfrm>
            <a:off x="445258" y="3049156"/>
            <a:ext cx="2743199" cy="2124465"/>
          </a:xfrm>
          <a:prstGeom prst="rect">
            <a:avLst/>
          </a:prstGeom>
        </p:spPr>
      </p:pic>
      <p:pic>
        <p:nvPicPr>
          <p:cNvPr id="10" name="Picture 10" descr="Shape, arrow&#10;&#10;Description automatically generated">
            <a:extLst>
              <a:ext uri="{FF2B5EF4-FFF2-40B4-BE49-F238E27FC236}">
                <a16:creationId xmlns:a16="http://schemas.microsoft.com/office/drawing/2014/main" id="{C937BF07-9744-7D35-7F0F-AE0E555D1758}"/>
              </a:ext>
            </a:extLst>
          </p:cNvPr>
          <p:cNvPicPr>
            <a:picLocks noChangeAspect="1"/>
          </p:cNvPicPr>
          <p:nvPr/>
        </p:nvPicPr>
        <p:blipFill>
          <a:blip r:embed="rId7"/>
          <a:stretch>
            <a:fillRect/>
          </a:stretch>
        </p:blipFill>
        <p:spPr>
          <a:xfrm>
            <a:off x="3388058" y="3564233"/>
            <a:ext cx="2359355" cy="1128427"/>
          </a:xfrm>
          <a:prstGeom prst="rect">
            <a:avLst/>
          </a:prstGeom>
        </p:spPr>
      </p:pic>
      <p:pic>
        <p:nvPicPr>
          <p:cNvPr id="11" name="Picture 11" descr="Diagram, text&#10;&#10;Description automatically generated">
            <a:extLst>
              <a:ext uri="{FF2B5EF4-FFF2-40B4-BE49-F238E27FC236}">
                <a16:creationId xmlns:a16="http://schemas.microsoft.com/office/drawing/2014/main" id="{A4A3F105-A793-591D-49D6-2F3303218094}"/>
              </a:ext>
            </a:extLst>
          </p:cNvPr>
          <p:cNvPicPr>
            <a:picLocks noChangeAspect="1"/>
          </p:cNvPicPr>
          <p:nvPr/>
        </p:nvPicPr>
        <p:blipFill>
          <a:blip r:embed="rId8"/>
          <a:stretch>
            <a:fillRect/>
          </a:stretch>
        </p:blipFill>
        <p:spPr>
          <a:xfrm>
            <a:off x="5998191" y="3578897"/>
            <a:ext cx="2743199" cy="1133220"/>
          </a:xfrm>
          <a:prstGeom prst="rect">
            <a:avLst/>
          </a:prstGeom>
        </p:spPr>
      </p:pic>
      <p:sp>
        <p:nvSpPr>
          <p:cNvPr id="12" name="TextBox 11">
            <a:extLst>
              <a:ext uri="{FF2B5EF4-FFF2-40B4-BE49-F238E27FC236}">
                <a16:creationId xmlns:a16="http://schemas.microsoft.com/office/drawing/2014/main" id="{FC7A963A-7BE5-BDDA-3A8E-7419E29260B7}"/>
              </a:ext>
            </a:extLst>
          </p:cNvPr>
          <p:cNvSpPr txBox="1"/>
          <p:nvPr/>
        </p:nvSpPr>
        <p:spPr>
          <a:xfrm>
            <a:off x="402609" y="5785586"/>
            <a:ext cx="8381431"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defTabSz="457200" fontAlgn="auto" latinLnBrk="0" hangingPunct="0">
              <a:lnSpc>
                <a:spcPct val="100000"/>
              </a:lnSpc>
              <a:spcBef>
                <a:spcPts val="0"/>
              </a:spcBef>
              <a:spcAft>
                <a:spcPts val="0"/>
              </a:spcAft>
              <a:buClrTx/>
              <a:buSzTx/>
              <a:buFontTx/>
              <a:buNone/>
              <a:tabLst/>
            </a:pPr>
            <a:endParaRPr lang="en-US"/>
          </a:p>
          <a:p>
            <a:pPr hangingPunct="0">
              <a:buChar char="•"/>
            </a:pPr>
            <a:r>
              <a:rPr lang="en-US" b="1"/>
              <a:t>Number of clusters ~= Number of reads</a:t>
            </a:r>
          </a:p>
          <a:p>
            <a:pPr hangingPunct="0">
              <a:buChar char="•"/>
            </a:pPr>
            <a:r>
              <a:rPr lang="en-US" b="1"/>
              <a:t>Number of sequencing cycles = Length of reads</a:t>
            </a:r>
          </a:p>
        </p:txBody>
      </p:sp>
      <p:sp>
        <p:nvSpPr>
          <p:cNvPr id="13" name="TextBox 12">
            <a:extLst>
              <a:ext uri="{FF2B5EF4-FFF2-40B4-BE49-F238E27FC236}">
                <a16:creationId xmlns:a16="http://schemas.microsoft.com/office/drawing/2014/main" id="{0B56E5DC-2C3C-A72F-D55A-C1579C797050}"/>
              </a:ext>
            </a:extLst>
          </p:cNvPr>
          <p:cNvSpPr txBox="1"/>
          <p:nvPr/>
        </p:nvSpPr>
        <p:spPr>
          <a:xfrm>
            <a:off x="6441744" y="6461070"/>
            <a:ext cx="298203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1000" i="1" dirty="0"/>
              <a:t>Image credit: Adapted from </a:t>
            </a:r>
            <a:r>
              <a:rPr lang="en-US" sz="1000" i="1" dirty="0">
                <a:hlinkClick r:id="rId9"/>
              </a:rPr>
              <a:t>Illumina</a:t>
            </a:r>
            <a:endParaRPr lang="en-US" sz="1000"/>
          </a:p>
        </p:txBody>
      </p:sp>
      <p:sp>
        <p:nvSpPr>
          <p:cNvPr id="14" name="TextBox 13">
            <a:extLst>
              <a:ext uri="{FF2B5EF4-FFF2-40B4-BE49-F238E27FC236}">
                <a16:creationId xmlns:a16="http://schemas.microsoft.com/office/drawing/2014/main" id="{833FA99A-77BC-A5E6-F4E8-0172D3ED22CE}"/>
              </a:ext>
            </a:extLst>
          </p:cNvPr>
          <p:cNvSpPr txBox="1"/>
          <p:nvPr/>
        </p:nvSpPr>
        <p:spPr>
          <a:xfrm>
            <a:off x="469141" y="2550098"/>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sequencing platforms</a:t>
            </a:r>
            <a:endParaRPr lang="en-US" sz="1200" b="0" i="0" u="none" strike="noStrike" cap="none" spc="0" normalizeH="0" baseline="0" dirty="0">
              <a:ln>
                <a:noFill/>
              </a:ln>
              <a:solidFill>
                <a:srgbClr val="000000"/>
              </a:solidFill>
              <a:effectLst/>
              <a:uFillTx/>
              <a:latin typeface="Helvetica"/>
              <a:ea typeface="Helvetica"/>
              <a:cs typeface="Helvetica"/>
            </a:endParaRPr>
          </a:p>
        </p:txBody>
      </p:sp>
      <p:sp>
        <p:nvSpPr>
          <p:cNvPr id="15" name="TextBox 14">
            <a:extLst>
              <a:ext uri="{FF2B5EF4-FFF2-40B4-BE49-F238E27FC236}">
                <a16:creationId xmlns:a16="http://schemas.microsoft.com/office/drawing/2014/main" id="{4A647A38-5EAF-92EE-2962-E9C6352F2920}"/>
              </a:ext>
            </a:extLst>
          </p:cNvPr>
          <p:cNvSpPr txBox="1"/>
          <p:nvPr/>
        </p:nvSpPr>
        <p:spPr>
          <a:xfrm>
            <a:off x="3198693" y="3053359"/>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a:t>
            </a:r>
            <a:r>
              <a:rPr lang="en-US" sz="1200" dirty="0" err="1">
                <a:solidFill>
                  <a:srgbClr val="000000"/>
                </a:solidFill>
                <a:latin typeface="Helvetica"/>
                <a:ea typeface="Helvetica"/>
                <a:cs typeface="Helvetica"/>
              </a:rPr>
              <a:t>flowcell</a:t>
            </a:r>
            <a:endParaRPr lang="en-US" sz="1200" b="0" i="0" u="none" strike="noStrike" cap="none" spc="0" normalizeH="0" baseline="0" dirty="0" err="1">
              <a:ln>
                <a:noFill/>
              </a:ln>
              <a:solidFill>
                <a:srgbClr val="000000"/>
              </a:solidFill>
              <a:effectLst/>
              <a:uFillTx/>
              <a:latin typeface="Helvetica"/>
              <a:ea typeface="Helvetica"/>
              <a:cs typeface="Helvetica"/>
            </a:endParaRPr>
          </a:p>
        </p:txBody>
      </p:sp>
      <p:sp>
        <p:nvSpPr>
          <p:cNvPr id="16" name="TextBox 15">
            <a:extLst>
              <a:ext uri="{FF2B5EF4-FFF2-40B4-BE49-F238E27FC236}">
                <a16:creationId xmlns:a16="http://schemas.microsoft.com/office/drawing/2014/main" id="{68496A4C-96B8-CED8-ED96-7C0E9827DCD2}"/>
              </a:ext>
            </a:extLst>
          </p:cNvPr>
          <p:cNvSpPr txBox="1"/>
          <p:nvPr/>
        </p:nvSpPr>
        <p:spPr>
          <a:xfrm>
            <a:off x="6047662" y="3232485"/>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cluster generation</a:t>
            </a:r>
            <a:endParaRPr lang="en-US" sz="1200" b="0" i="0" u="none" strike="noStrike" cap="none" spc="0" normalizeH="0" baseline="0" dirty="0">
              <a:ln>
                <a:noFill/>
              </a:ln>
              <a:solidFill>
                <a:srgbClr val="000000"/>
              </a:solidFill>
              <a:effectLst/>
              <a:uFillTx/>
              <a:latin typeface="Helvetica"/>
              <a:ea typeface="Helvetica"/>
              <a:cs typeface="Helvetica"/>
            </a:endParaRPr>
          </a:p>
        </p:txBody>
      </p:sp>
      <p:sp>
        <p:nvSpPr>
          <p:cNvPr id="17" name="TextBox 16">
            <a:extLst>
              <a:ext uri="{FF2B5EF4-FFF2-40B4-BE49-F238E27FC236}">
                <a16:creationId xmlns:a16="http://schemas.microsoft.com/office/drawing/2014/main" id="{E9AC0D66-2345-0C85-A1E7-2621F0A83EF9}"/>
              </a:ext>
            </a:extLst>
          </p:cNvPr>
          <p:cNvSpPr txBox="1"/>
          <p:nvPr/>
        </p:nvSpPr>
        <p:spPr>
          <a:xfrm>
            <a:off x="3198692" y="4742268"/>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image acquisition</a:t>
            </a:r>
            <a:endParaRPr lang="en-US" sz="1200" b="0" i="0" u="none" strike="noStrike" cap="none" spc="0" normalizeH="0" baseline="0" dirty="0">
              <a:ln>
                <a:noFill/>
              </a:ln>
              <a:solidFill>
                <a:srgbClr val="000000"/>
              </a:solidFill>
              <a:effectLst/>
              <a:uFillTx/>
              <a:latin typeface="Helvetica"/>
              <a:ea typeface="Helvetica"/>
              <a:cs typeface="Helvetica"/>
            </a:endParaRPr>
          </a:p>
        </p:txBody>
      </p:sp>
      <p:sp>
        <p:nvSpPr>
          <p:cNvPr id="18" name="TextBox 17">
            <a:extLst>
              <a:ext uri="{FF2B5EF4-FFF2-40B4-BE49-F238E27FC236}">
                <a16:creationId xmlns:a16="http://schemas.microsoft.com/office/drawing/2014/main" id="{63929702-DF7D-4FA8-D641-BF6FAACB9A6E}"/>
              </a:ext>
            </a:extLst>
          </p:cNvPr>
          <p:cNvSpPr txBox="1"/>
          <p:nvPr/>
        </p:nvSpPr>
        <p:spPr>
          <a:xfrm>
            <a:off x="6107371" y="4742268"/>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a:t>
            </a:r>
            <a:r>
              <a:rPr lang="en-US" sz="1200" dirty="0" err="1">
                <a:solidFill>
                  <a:srgbClr val="000000"/>
                </a:solidFill>
                <a:latin typeface="Helvetica"/>
                <a:ea typeface="Helvetica"/>
                <a:cs typeface="Helvetica"/>
              </a:rPr>
              <a:t>basecalling</a:t>
            </a:r>
            <a:endParaRPr lang="en-US" sz="1200" b="0" i="0" u="none" strike="noStrike" cap="none" spc="0" normalizeH="0" baseline="0" dirty="0" err="1">
              <a:ln>
                <a:noFill/>
              </a:ln>
              <a:solidFill>
                <a:srgbClr val="000000"/>
              </a:solidFill>
              <a:effectLst/>
              <a:uFillTx/>
              <a:latin typeface="Helvetica"/>
              <a:ea typeface="Helvetica"/>
              <a:cs typeface="Helvetica"/>
            </a:endParaRPr>
          </a:p>
        </p:txBody>
      </p:sp>
      <p:sp>
        <p:nvSpPr>
          <p:cNvPr id="19" name="TextBox 18">
            <a:extLst>
              <a:ext uri="{FF2B5EF4-FFF2-40B4-BE49-F238E27FC236}">
                <a16:creationId xmlns:a16="http://schemas.microsoft.com/office/drawing/2014/main" id="{6C693433-C5D1-48C7-A226-E2441E896833}"/>
              </a:ext>
            </a:extLst>
          </p:cNvPr>
          <p:cNvSpPr txBox="1"/>
          <p:nvPr/>
        </p:nvSpPr>
        <p:spPr>
          <a:xfrm>
            <a:off x="3198691" y="5817029"/>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SE or PE reads</a:t>
            </a:r>
            <a:endParaRPr lang="en-US" sz="1200" b="0" i="0" u="none" strike="noStrike" cap="none" spc="0" normalizeH="0" baseline="0" dirty="0">
              <a:ln>
                <a:noFill/>
              </a:ln>
              <a:solidFill>
                <a:srgbClr val="000000"/>
              </a:solidFill>
              <a:effectLst/>
              <a:uFillTx/>
              <a:latin typeface="Helvetica"/>
              <a:ea typeface="Helvetica"/>
              <a:cs typeface="Helvetica"/>
            </a:endParaRPr>
          </a:p>
        </p:txBody>
      </p:sp>
    </p:spTree>
    <p:extLst>
      <p:ext uri="{BB962C8B-B14F-4D97-AF65-F5344CB8AC3E}">
        <p14:creationId xmlns:p14="http://schemas.microsoft.com/office/powerpoint/2010/main" val="15251283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EA790-2773-937D-801F-582B7DFEEA6C}"/>
              </a:ext>
            </a:extLst>
          </p:cNvPr>
          <p:cNvSpPr>
            <a:spLocks noGrp="1"/>
          </p:cNvSpPr>
          <p:nvPr>
            <p:ph type="title"/>
          </p:nvPr>
        </p:nvSpPr>
        <p:spPr/>
        <p:txBody>
          <a:bodyPr/>
          <a:lstStyle/>
          <a:p>
            <a:r>
              <a:rPr lang="en-US" dirty="0">
                <a:ea typeface="+mn-lt"/>
                <a:cs typeface="+mn-lt"/>
              </a:rPr>
              <a:t>Introduction to RNA-seq - multiplexing</a:t>
            </a:r>
          </a:p>
        </p:txBody>
      </p:sp>
      <p:pic>
        <p:nvPicPr>
          <p:cNvPr id="4" name="Picture 4" descr="Graphical user interface, diagram&#10;&#10;Description automatically generated">
            <a:extLst>
              <a:ext uri="{FF2B5EF4-FFF2-40B4-BE49-F238E27FC236}">
                <a16:creationId xmlns:a16="http://schemas.microsoft.com/office/drawing/2014/main" id="{6E5B23EC-6A27-4590-9ED7-9808C3C84DAA}"/>
              </a:ext>
            </a:extLst>
          </p:cNvPr>
          <p:cNvPicPr>
            <a:picLocks noChangeAspect="1"/>
          </p:cNvPicPr>
          <p:nvPr/>
        </p:nvPicPr>
        <p:blipFill>
          <a:blip r:embed="rId2"/>
          <a:stretch>
            <a:fillRect/>
          </a:stretch>
        </p:blipFill>
        <p:spPr>
          <a:xfrm>
            <a:off x="506285" y="1835026"/>
            <a:ext cx="5766290" cy="4047190"/>
          </a:xfrm>
          <a:prstGeom prst="rect">
            <a:avLst/>
          </a:prstGeom>
        </p:spPr>
      </p:pic>
      <p:pic>
        <p:nvPicPr>
          <p:cNvPr id="5" name="Picture 5" descr="Table, timeline&#10;&#10;Description automatically generated">
            <a:extLst>
              <a:ext uri="{FF2B5EF4-FFF2-40B4-BE49-F238E27FC236}">
                <a16:creationId xmlns:a16="http://schemas.microsoft.com/office/drawing/2014/main" id="{062A1B98-9DD2-5C41-EE11-89177B1EDD65}"/>
              </a:ext>
            </a:extLst>
          </p:cNvPr>
          <p:cNvPicPr>
            <a:picLocks noChangeAspect="1"/>
          </p:cNvPicPr>
          <p:nvPr/>
        </p:nvPicPr>
        <p:blipFill>
          <a:blip r:embed="rId3"/>
          <a:stretch>
            <a:fillRect/>
          </a:stretch>
        </p:blipFill>
        <p:spPr>
          <a:xfrm>
            <a:off x="5356213" y="2822862"/>
            <a:ext cx="3303666" cy="1356758"/>
          </a:xfrm>
          <a:prstGeom prst="rect">
            <a:avLst/>
          </a:prstGeom>
        </p:spPr>
      </p:pic>
      <p:sp>
        <p:nvSpPr>
          <p:cNvPr id="6" name="TextBox 5">
            <a:extLst>
              <a:ext uri="{FF2B5EF4-FFF2-40B4-BE49-F238E27FC236}">
                <a16:creationId xmlns:a16="http://schemas.microsoft.com/office/drawing/2014/main" id="{794526D5-7025-EE19-98EB-25B622E70572}"/>
              </a:ext>
            </a:extLst>
          </p:cNvPr>
          <p:cNvSpPr txBox="1"/>
          <p:nvPr/>
        </p:nvSpPr>
        <p:spPr>
          <a:xfrm>
            <a:off x="1008228" y="6492594"/>
            <a:ext cx="711901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i="1" dirty="0">
                <a:solidFill>
                  <a:srgbClr val="000000"/>
                </a:solidFill>
                <a:latin typeface="Helvetica Neue Light"/>
                <a:cs typeface="Helvetica"/>
              </a:rPr>
              <a:t>I</a:t>
            </a:r>
            <a:r>
              <a:rPr lang="en-US" sz="800" i="1" dirty="0">
                <a:solidFill>
                  <a:srgbClr val="000000"/>
                </a:solidFill>
                <a:latin typeface="Helvetica Neue Light"/>
                <a:cs typeface="Helvetica"/>
              </a:rPr>
              <a:t>mage credit: Adapted from Harvard Chan Bioinformatics Chore (HBC)</a:t>
            </a:r>
            <a:endParaRPr lang="en-US" sz="800" i="1" u="sng">
              <a:solidFill>
                <a:srgbClr val="0000FF"/>
              </a:solidFill>
              <a:cs typeface="Helvetica"/>
            </a:endParaRPr>
          </a:p>
        </p:txBody>
      </p:sp>
    </p:spTree>
    <p:extLst>
      <p:ext uri="{BB962C8B-B14F-4D97-AF65-F5344CB8AC3E}">
        <p14:creationId xmlns:p14="http://schemas.microsoft.com/office/powerpoint/2010/main" val="266682654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AF3C-6B78-4D07-9284-214B313A99D8}"/>
              </a:ext>
            </a:extLst>
          </p:cNvPr>
          <p:cNvSpPr>
            <a:spLocks noGrp="1"/>
          </p:cNvSpPr>
          <p:nvPr>
            <p:ph type="title"/>
          </p:nvPr>
        </p:nvSpPr>
        <p:spPr/>
        <p:txBody>
          <a:bodyPr/>
          <a:lstStyle/>
          <a:p>
            <a:r>
              <a:rPr lang="en-US" dirty="0"/>
              <a:t>Why single cell transcriptomics?</a:t>
            </a:r>
          </a:p>
        </p:txBody>
      </p:sp>
      <p:pic>
        <p:nvPicPr>
          <p:cNvPr id="4" name="Picture 4" descr="A screenshot of a map&#10;&#10;Description generated with high confidence">
            <a:extLst>
              <a:ext uri="{FF2B5EF4-FFF2-40B4-BE49-F238E27FC236}">
                <a16:creationId xmlns:a16="http://schemas.microsoft.com/office/drawing/2014/main" id="{37DFEBBE-BC04-4829-972C-F7F26EEDEBAA}"/>
              </a:ext>
            </a:extLst>
          </p:cNvPr>
          <p:cNvPicPr>
            <a:picLocks noGrp="1" noChangeAspect="1"/>
          </p:cNvPicPr>
          <p:nvPr>
            <p:ph idx="4294967295"/>
          </p:nvPr>
        </p:nvPicPr>
        <p:blipFill rotWithShape="1">
          <a:blip r:embed="rId3"/>
          <a:srcRect b="7206"/>
          <a:stretch/>
        </p:blipFill>
        <p:spPr>
          <a:xfrm>
            <a:off x="861125" y="1442596"/>
            <a:ext cx="7205325" cy="4658495"/>
          </a:xfrm>
        </p:spPr>
      </p:pic>
      <p:sp>
        <p:nvSpPr>
          <p:cNvPr id="6" name="TextBox 5">
            <a:extLst>
              <a:ext uri="{FF2B5EF4-FFF2-40B4-BE49-F238E27FC236}">
                <a16:creationId xmlns:a16="http://schemas.microsoft.com/office/drawing/2014/main" id="{33B7CE3F-2121-408B-8D8A-0D010C77C6CC}"/>
              </a:ext>
            </a:extLst>
          </p:cNvPr>
          <p:cNvSpPr txBox="1"/>
          <p:nvPr/>
        </p:nvSpPr>
        <p:spPr>
          <a:xfrm>
            <a:off x="246185" y="6189887"/>
            <a:ext cx="8440615" cy="6639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Book"/>
              </a:rPr>
              <a:t>Microarrays and bulk RNA sequencing mask the true distribution of gene expression levels across cells.</a:t>
            </a:r>
            <a:endParaRPr lang="en-US" dirty="0"/>
          </a:p>
        </p:txBody>
      </p:sp>
    </p:spTree>
    <p:extLst>
      <p:ext uri="{BB962C8B-B14F-4D97-AF65-F5344CB8AC3E}">
        <p14:creationId xmlns:p14="http://schemas.microsoft.com/office/powerpoint/2010/main" val="3430532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2D33AF-F31D-1FE4-3D8B-71B8D153EBF6}"/>
              </a:ext>
            </a:extLst>
          </p:cNvPr>
          <p:cNvSpPr txBox="1"/>
          <p:nvPr/>
        </p:nvSpPr>
        <p:spPr>
          <a:xfrm>
            <a:off x="1074761" y="5425309"/>
            <a:ext cx="699447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b="1" dirty="0">
                <a:ea typeface="+mn-lt"/>
                <a:cs typeface="+mn-lt"/>
              </a:rPr>
              <a:t>Why use </a:t>
            </a:r>
            <a:r>
              <a:rPr lang="en-US" sz="1200" b="1" dirty="0" err="1">
                <a:ea typeface="+mn-lt"/>
                <a:cs typeface="+mn-lt"/>
              </a:rPr>
              <a:t>scRNA</a:t>
            </a:r>
            <a:r>
              <a:rPr lang="en-US" sz="1200" b="1" dirty="0">
                <a:ea typeface="+mn-lt"/>
                <a:cs typeface="+mn-lt"/>
              </a:rPr>
              <a:t>-seq?</a:t>
            </a:r>
          </a:p>
          <a:p>
            <a:pPr marL="285750" indent="-285750">
              <a:buFont typeface="Arial"/>
              <a:buChar char="•"/>
            </a:pPr>
            <a:r>
              <a:rPr lang="en-US" sz="1200" dirty="0">
                <a:ea typeface="+mn-lt"/>
                <a:cs typeface="+mn-lt"/>
              </a:rPr>
              <a:t>Discover which cell types are present in a sample</a:t>
            </a:r>
            <a:endParaRPr lang="en-US" dirty="0"/>
          </a:p>
          <a:p>
            <a:pPr marL="285750" indent="-285750">
              <a:buFont typeface="Arial"/>
              <a:buChar char="•"/>
            </a:pPr>
            <a:r>
              <a:rPr lang="en-US" sz="1200" dirty="0">
                <a:ea typeface="+mn-lt"/>
                <a:cs typeface="+mn-lt"/>
              </a:rPr>
              <a:t>Identify unknown/rare cell types or states hidden in bulk RNA-seq</a:t>
            </a:r>
            <a:endParaRPr lang="en-US" dirty="0"/>
          </a:p>
          <a:p>
            <a:pPr marL="285750" indent="-285750">
              <a:buFont typeface="Arial"/>
              <a:buChar char="•"/>
            </a:pPr>
            <a:r>
              <a:rPr lang="en-US" sz="1200" dirty="0">
                <a:ea typeface="+mn-lt"/>
                <a:cs typeface="+mn-lt"/>
              </a:rPr>
              <a:t>Monitor changes in gene expression during differentiation or across time/states</a:t>
            </a:r>
            <a:endParaRPr lang="en-US" dirty="0"/>
          </a:p>
          <a:p>
            <a:pPr marL="285750" indent="-285750">
              <a:buFont typeface="Arial"/>
              <a:buChar char="•"/>
            </a:pPr>
            <a:r>
              <a:rPr lang="en-US" sz="1200" dirty="0">
                <a:ea typeface="+mn-lt"/>
                <a:cs typeface="+mn-lt"/>
              </a:rPr>
              <a:t>Identify genes that are differentially between cell types/states</a:t>
            </a:r>
            <a:endParaRPr lang="en-US" sz="1200" dirty="0"/>
          </a:p>
          <a:p>
            <a:pPr marL="285750" indent="-285750">
              <a:buFont typeface="Arial"/>
              <a:buChar char="•"/>
            </a:pPr>
            <a:r>
              <a:rPr lang="en-US" sz="1200" dirty="0">
                <a:ea typeface="+mn-lt"/>
                <a:cs typeface="+mn-lt"/>
              </a:rPr>
              <a:t>Can be paired with spatial information or protein information (CITE-seq)</a:t>
            </a:r>
            <a:endParaRPr lang="en-US" sz="1200" b="0" i="0" u="none" strike="noStrike" cap="none" spc="0" normalizeH="0" baseline="0" dirty="0">
              <a:ln>
                <a:noFill/>
              </a:ln>
              <a:solidFill>
                <a:srgbClr val="000000"/>
              </a:solidFill>
              <a:effectLst/>
              <a:uFillTx/>
              <a:latin typeface="Helvetica Neue Light"/>
              <a:ea typeface="Helvetica"/>
              <a:cs typeface="Helvetica"/>
            </a:endParaRPr>
          </a:p>
        </p:txBody>
      </p:sp>
      <p:sp>
        <p:nvSpPr>
          <p:cNvPr id="7" name="Title 6">
            <a:extLst>
              <a:ext uri="{FF2B5EF4-FFF2-40B4-BE49-F238E27FC236}">
                <a16:creationId xmlns:a16="http://schemas.microsoft.com/office/drawing/2014/main" id="{37007BFE-6934-D4BA-0237-002A8101852B}"/>
              </a:ext>
            </a:extLst>
          </p:cNvPr>
          <p:cNvSpPr>
            <a:spLocks noGrp="1"/>
          </p:cNvSpPr>
          <p:nvPr>
            <p:ph type="title"/>
          </p:nvPr>
        </p:nvSpPr>
        <p:spPr/>
        <p:txBody>
          <a:bodyPr/>
          <a:lstStyle/>
          <a:p>
            <a:r>
              <a:rPr lang="en-US" dirty="0"/>
              <a:t>Bulk vs single cell RNA-seq</a:t>
            </a:r>
          </a:p>
        </p:txBody>
      </p:sp>
      <p:grpSp>
        <p:nvGrpSpPr>
          <p:cNvPr id="12" name="Group 11">
            <a:extLst>
              <a:ext uri="{FF2B5EF4-FFF2-40B4-BE49-F238E27FC236}">
                <a16:creationId xmlns:a16="http://schemas.microsoft.com/office/drawing/2014/main" id="{E14C7EAE-3193-88E8-3D5A-AE94BF357911}"/>
              </a:ext>
            </a:extLst>
          </p:cNvPr>
          <p:cNvGrpSpPr/>
          <p:nvPr/>
        </p:nvGrpSpPr>
        <p:grpSpPr>
          <a:xfrm>
            <a:off x="468875" y="1486776"/>
            <a:ext cx="6326002" cy="3884833"/>
            <a:chOff x="861248" y="1486776"/>
            <a:chExt cx="6326002" cy="3884833"/>
          </a:xfrm>
        </p:grpSpPr>
        <p:pic>
          <p:nvPicPr>
            <p:cNvPr id="4" name="Picture 4" descr="Diagram&#10;&#10;Description automatically generated">
              <a:extLst>
                <a:ext uri="{FF2B5EF4-FFF2-40B4-BE49-F238E27FC236}">
                  <a16:creationId xmlns:a16="http://schemas.microsoft.com/office/drawing/2014/main" id="{37E9EFAE-F557-4D10-A1ED-A7FD120B5F8A}"/>
                </a:ext>
              </a:extLst>
            </p:cNvPr>
            <p:cNvPicPr>
              <a:picLocks noChangeAspect="1"/>
            </p:cNvPicPr>
            <p:nvPr/>
          </p:nvPicPr>
          <p:blipFill rotWithShape="1">
            <a:blip r:embed="rId2"/>
            <a:srcRect l="25381" t="18083" r="58" b="-362"/>
            <a:stretch/>
          </p:blipFill>
          <p:spPr>
            <a:xfrm>
              <a:off x="861248" y="1486776"/>
              <a:ext cx="6258632" cy="3884833"/>
            </a:xfrm>
            <a:prstGeom prst="rect">
              <a:avLst/>
            </a:prstGeom>
            <a:noFill/>
          </p:spPr>
        </p:pic>
        <p:sp>
          <p:nvSpPr>
            <p:cNvPr id="3" name="Rectangle 2">
              <a:extLst>
                <a:ext uri="{FF2B5EF4-FFF2-40B4-BE49-F238E27FC236}">
                  <a16:creationId xmlns:a16="http://schemas.microsoft.com/office/drawing/2014/main" id="{40C94E0F-FFDB-1559-E39E-BFAE6293676D}"/>
                </a:ext>
              </a:extLst>
            </p:cNvPr>
            <p:cNvSpPr/>
            <p:nvPr/>
          </p:nvSpPr>
          <p:spPr>
            <a:xfrm>
              <a:off x="5488106" y="2767082"/>
              <a:ext cx="1699144" cy="169914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grpSp>
      <p:pic>
        <p:nvPicPr>
          <p:cNvPr id="11" name="Picture 11" descr="Diagram&#10;&#10;Description automatically generated">
            <a:extLst>
              <a:ext uri="{FF2B5EF4-FFF2-40B4-BE49-F238E27FC236}">
                <a16:creationId xmlns:a16="http://schemas.microsoft.com/office/drawing/2014/main" id="{D69A38CF-FE24-3B78-0560-EA275BEBE545}"/>
              </a:ext>
            </a:extLst>
          </p:cNvPr>
          <p:cNvPicPr>
            <a:picLocks noChangeAspect="1"/>
          </p:cNvPicPr>
          <p:nvPr/>
        </p:nvPicPr>
        <p:blipFill>
          <a:blip r:embed="rId3"/>
          <a:stretch>
            <a:fillRect/>
          </a:stretch>
        </p:blipFill>
        <p:spPr>
          <a:xfrm>
            <a:off x="5210054" y="3158884"/>
            <a:ext cx="3431647" cy="1801793"/>
          </a:xfrm>
          <a:prstGeom prst="rect">
            <a:avLst/>
          </a:prstGeom>
        </p:spPr>
      </p:pic>
      <p:sp>
        <p:nvSpPr>
          <p:cNvPr id="13" name="TextBox 12">
            <a:extLst>
              <a:ext uri="{FF2B5EF4-FFF2-40B4-BE49-F238E27FC236}">
                <a16:creationId xmlns:a16="http://schemas.microsoft.com/office/drawing/2014/main" id="{88B5D18B-7939-F7D3-A837-C88CBAF267A6}"/>
              </a:ext>
            </a:extLst>
          </p:cNvPr>
          <p:cNvSpPr txBox="1"/>
          <p:nvPr/>
        </p:nvSpPr>
        <p:spPr>
          <a:xfrm>
            <a:off x="402610" y="6634261"/>
            <a:ext cx="8577617"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800" b="1" i="1" dirty="0"/>
              <a:t>Image credit:</a:t>
            </a:r>
            <a:r>
              <a:rPr lang="en-US" sz="800" i="1" dirty="0"/>
              <a:t> (Left) Cambridge), (Right) Trapnell, C. Defining cell types and states with single-cell genomics, Genome Research 2015 (</a:t>
            </a:r>
            <a:r>
              <a:rPr lang="en-US" sz="800" i="1" dirty="0" err="1"/>
              <a:t>doi</a:t>
            </a:r>
            <a:r>
              <a:rPr lang="en-US" sz="800" i="1" dirty="0"/>
              <a:t>: https://dx.doi.org/10.1101/gr.190595.115)</a:t>
            </a:r>
            <a:endParaRPr lang="en-US" sz="800"/>
          </a:p>
        </p:txBody>
      </p:sp>
    </p:spTree>
    <p:extLst>
      <p:ext uri="{BB962C8B-B14F-4D97-AF65-F5344CB8AC3E}">
        <p14:creationId xmlns:p14="http://schemas.microsoft.com/office/powerpoint/2010/main" val="377539300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1.2|27.9"/>
</p:tagLst>
</file>

<file path=ppt/tags/tag2.xml><?xml version="1.0" encoding="utf-8"?>
<p:tagLst xmlns:a="http://schemas.openxmlformats.org/drawingml/2006/main" xmlns:r="http://schemas.openxmlformats.org/officeDocument/2006/relationships" xmlns:p="http://schemas.openxmlformats.org/presentationml/2006/main">
  <p:tag name="TIMING" val="|8.8|6.7|3.2|4.7|39.4|25.8|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6573</TotalTime>
  <Words>1399</Words>
  <Application>Microsoft Office PowerPoint</Application>
  <PresentationFormat>On-screen Show (4:3)</PresentationFormat>
  <Paragraphs>192</Paragraphs>
  <Slides>32</Slides>
  <Notes>7</Notes>
  <HiddenSlides>0</HiddenSlides>
  <MMClips>0</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Office Theme</vt:lpstr>
      <vt:lpstr>ModernPortfolio</vt:lpstr>
      <vt:lpstr>Quantitative Methods in Genetic and Genomics Single Cell Module</vt:lpstr>
      <vt:lpstr>Module Overview</vt:lpstr>
      <vt:lpstr>Introduction to RNA-seq</vt:lpstr>
      <vt:lpstr>Introduction to RNA-seq – transcript basics</vt:lpstr>
      <vt:lpstr>Introduction to RNA-seq – library prep</vt:lpstr>
      <vt:lpstr>Introduction to RNA-seq – sequencing by synthesis</vt:lpstr>
      <vt:lpstr>Introduction to RNA-seq - multiplexing</vt:lpstr>
      <vt:lpstr>Why single cell transcriptomics?</vt:lpstr>
      <vt:lpstr>Bulk vs single cell RNA-seq</vt:lpstr>
      <vt:lpstr>How do we go from cell to count matrix?</vt:lpstr>
      <vt:lpstr>A decade of single-cell RNA-seq</vt:lpstr>
      <vt:lpstr>General workflow of a single cell (sc) RNA-Seq experiment</vt:lpstr>
      <vt:lpstr>Popular single-cell RNA-seq protocols</vt:lpstr>
      <vt:lpstr>Full length transcripts: SMRT-seq</vt:lpstr>
      <vt:lpstr>Example: library preparation for SMART-Seq2</vt:lpstr>
      <vt:lpstr>Droplet vs. Physical Microfluidic methods: Beads, Cells, and Droplets</vt:lpstr>
      <vt:lpstr>10X Genomics Overview</vt:lpstr>
      <vt:lpstr>Drop-Seq</vt:lpstr>
      <vt:lpstr>3’ end Capture Beads - UMIs and Bead Barcodes</vt:lpstr>
      <vt:lpstr>Summary of droplet technologies</vt:lpstr>
      <vt:lpstr>Seq-Well abrogates the need for droplet-based microfluidic devices</vt:lpstr>
      <vt:lpstr>Seq-Well workflow in Images</vt:lpstr>
      <vt:lpstr>Seq-Well workflow in Images</vt:lpstr>
      <vt:lpstr>Common problems - Technical doublets</vt:lpstr>
      <vt:lpstr>Doublet detection: the barnyard plot</vt:lpstr>
      <vt:lpstr>PowerPoint Presentation</vt:lpstr>
      <vt:lpstr>Single cell technologies (3’-end vs full-length)</vt:lpstr>
      <vt:lpstr>3’-end vs full-length Inter-platform comparison</vt:lpstr>
      <vt:lpstr>3’-end vs full-length Inter-platform comparison</vt:lpstr>
      <vt:lpstr>3’-end based technologies Post-sequencing</vt:lpstr>
      <vt:lpstr>3’-end based technologies - Post-sequencing</vt:lpstr>
      <vt:lpstr>Break Time</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Chaim</dc:creator>
  <cp:lastModifiedBy>Robert Morey</cp:lastModifiedBy>
  <cp:revision>1130</cp:revision>
  <dcterms:created xsi:type="dcterms:W3CDTF">2018-01-26T22:48:32Z</dcterms:created>
  <dcterms:modified xsi:type="dcterms:W3CDTF">2023-01-30T23:50:43Z</dcterms:modified>
</cp:coreProperties>
</file>